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Override5.xml" ContentType="application/vnd.openxmlformats-officedocument.themeOverr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diagrams/quickStyle17.xml" ContentType="application/vnd.openxmlformats-officedocument.drawingml.diagramStyle+xml"/>
  <Override PartName="/ppt/diagrams/drawing18.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notesSlides/notesSlide3.xml" ContentType="application/vnd.openxmlformats-officedocument.presentationml.notesSlide+xml"/>
  <Override PartName="/ppt/diagrams/colors12.xml" ContentType="application/vnd.openxmlformats-officedocument.drawingml.diagramColors+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theme/themeOverride6.xml" ContentType="application/vnd.openxmlformats-officedocument.themeOverrid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theme/themeOverride2.xml" ContentType="application/vnd.openxmlformats-officedocument.themeOverr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notesSlides/notesSlide6.xml" ContentType="application/vnd.openxmlformats-officedocument.presentationml.notesSlid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notesSlides/notesSlide4.xml" ContentType="application/vnd.openxmlformats-officedocument.presentationml.notesSlid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Override PartName="/ppt/diagrams/data11.xml" ContentType="application/vnd.openxmlformats-officedocument.drawingml.diagramData+xml"/>
  <Default Extension="rels" ContentType="application/vnd.openxmlformats-package.relationships+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slideMasters/slideMaster2.xml" ContentType="application/vnd.openxmlformats-officedocument.presentationml.slideMaster+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theme/themeOverride4.xml" ContentType="application/vnd.openxmlformats-officedocument.themeOverride+xml"/>
  <Override PartName="/ppt/diagrams/data12.xml" ContentType="application/vnd.openxmlformats-officedocument.drawingml.diagramData+xml"/>
  <Override PartName="/ppt/slides/slide13.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0" r:id="rId1"/>
    <p:sldMasterId id="2147484224" r:id="rId2"/>
  </p:sldMasterIdLst>
  <p:notesMasterIdLst>
    <p:notesMasterId r:id="rId25"/>
  </p:notesMasterIdLst>
  <p:handoutMasterIdLst>
    <p:handoutMasterId r:id="rId26"/>
  </p:handoutMasterIdLst>
  <p:sldIdLst>
    <p:sldId id="256" r:id="rId3"/>
    <p:sldId id="259" r:id="rId4"/>
    <p:sldId id="347" r:id="rId5"/>
    <p:sldId id="340" r:id="rId6"/>
    <p:sldId id="341" r:id="rId7"/>
    <p:sldId id="338" r:id="rId8"/>
    <p:sldId id="348" r:id="rId9"/>
    <p:sldId id="343" r:id="rId10"/>
    <p:sldId id="345" r:id="rId11"/>
    <p:sldId id="295" r:id="rId12"/>
    <p:sldId id="296" r:id="rId13"/>
    <p:sldId id="306" r:id="rId14"/>
    <p:sldId id="314" r:id="rId15"/>
    <p:sldId id="328" r:id="rId16"/>
    <p:sldId id="330" r:id="rId17"/>
    <p:sldId id="331" r:id="rId18"/>
    <p:sldId id="332" r:id="rId19"/>
    <p:sldId id="333" r:id="rId20"/>
    <p:sldId id="337" r:id="rId21"/>
    <p:sldId id="344" r:id="rId22"/>
    <p:sldId id="346" r:id="rId23"/>
    <p:sldId id="283" r:id="rId2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2B34"/>
    <a:srgbClr val="5C4DE9"/>
    <a:srgbClr val="3D2BE5"/>
    <a:srgbClr val="996565"/>
    <a:srgbClr val="6D434A"/>
    <a:srgbClr val="604244"/>
    <a:srgbClr val="452B2C"/>
    <a:srgbClr val="342020"/>
    <a:srgbClr val="AF7D7D"/>
    <a:srgbClr val="AD858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78" autoAdjust="0"/>
    <p:restoredTop sz="86286" autoAdjust="0"/>
  </p:normalViewPr>
  <p:slideViewPr>
    <p:cSldViewPr snapToGrid="0">
      <p:cViewPr varScale="1">
        <p:scale>
          <a:sx n="73" d="100"/>
          <a:sy n="73" d="100"/>
        </p:scale>
        <p:origin x="-1074"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1854"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FF74DF-5CD0-47BA-9357-A4481DBE1F44}"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74F52F3C-8DFE-42D7-A36A-9FB738A908E9}">
      <dgm:prSet custT="1"/>
      <dgm:spPr>
        <a:solidFill>
          <a:schemeClr val="accent3">
            <a:lumMod val="60000"/>
            <a:lumOff val="40000"/>
          </a:schemeClr>
        </a:solidFill>
      </dgm:spPr>
      <dgm:t>
        <a:bodyPr/>
        <a:lstStyle/>
        <a:p>
          <a:pPr algn="just" rtl="0"/>
          <a:r>
            <a:rPr lang="en-US" sz="2400" i="0" dirty="0" smtClean="0">
              <a:latin typeface="Tw Cen MT Condensed Extra Bold" pitchFamily="34" charset="0"/>
              <a:cs typeface="Times New Roman" pitchFamily="18" charset="0"/>
            </a:rPr>
            <a:t>IMD is functioning due to Global requirement under World Meteorological </a:t>
          </a:r>
        </a:p>
        <a:p>
          <a:pPr algn="just" rtl="0"/>
          <a:r>
            <a:rPr lang="en-US" sz="2400" i="0" dirty="0" smtClean="0">
              <a:latin typeface="Tw Cen MT Condensed Extra Bold" pitchFamily="34" charset="0"/>
              <a:cs typeface="Times New Roman" pitchFamily="18" charset="0"/>
            </a:rPr>
            <a:t>Organization (WMO).</a:t>
          </a:r>
          <a:endParaRPr lang="en-US" sz="2400" i="0" dirty="0">
            <a:latin typeface="Tw Cen MT Condensed Extra Bold" pitchFamily="34" charset="0"/>
            <a:cs typeface="Times New Roman" pitchFamily="18" charset="0"/>
          </a:endParaRPr>
        </a:p>
      </dgm:t>
    </dgm:pt>
    <dgm:pt modelId="{AC5316CA-183B-42AE-AAB7-90677E2E8EA8}" type="parTrans" cxnId="{1355980D-9B0A-44F3-BA14-7643E2D90E44}">
      <dgm:prSet/>
      <dgm:spPr/>
      <dgm:t>
        <a:bodyPr/>
        <a:lstStyle/>
        <a:p>
          <a:endParaRPr lang="en-US"/>
        </a:p>
      </dgm:t>
    </dgm:pt>
    <dgm:pt modelId="{6E827975-24F4-4C24-9BB0-DBAFA2E00813}" type="sibTrans" cxnId="{1355980D-9B0A-44F3-BA14-7643E2D90E44}">
      <dgm:prSet/>
      <dgm:spPr/>
      <dgm:t>
        <a:bodyPr/>
        <a:lstStyle/>
        <a:p>
          <a:endParaRPr lang="en-US"/>
        </a:p>
      </dgm:t>
    </dgm:pt>
    <dgm:pt modelId="{18328F8A-B8C5-4700-A1B8-BEC53988BDFE}">
      <dgm:prSet custT="1"/>
      <dgm:spPr>
        <a:solidFill>
          <a:schemeClr val="accent6">
            <a:lumMod val="60000"/>
            <a:lumOff val="40000"/>
          </a:schemeClr>
        </a:solidFill>
      </dgm:spPr>
      <dgm:t>
        <a:bodyPr/>
        <a:lstStyle/>
        <a:p>
          <a:pPr algn="just" rtl="0"/>
          <a:r>
            <a:rPr lang="en-US" sz="2400" i="0" dirty="0" smtClean="0">
              <a:latin typeface="Tw Cen MT Condensed Extra Bold" pitchFamily="34" charset="0"/>
              <a:cs typeface="Times New Roman" pitchFamily="18" charset="0"/>
            </a:rPr>
            <a:t>WMO forms the policies which are implemented by all the member nations. India is one amongst them.</a:t>
          </a:r>
          <a:endParaRPr lang="en-US" sz="2400" i="0" dirty="0">
            <a:latin typeface="Tw Cen MT Condensed Extra Bold" pitchFamily="34" charset="0"/>
            <a:cs typeface="Times New Roman" pitchFamily="18" charset="0"/>
          </a:endParaRPr>
        </a:p>
      </dgm:t>
    </dgm:pt>
    <dgm:pt modelId="{FDDDD59D-1AA5-4F3E-990B-AC13398813CA}" type="parTrans" cxnId="{024BA911-6555-49B1-B17B-32EB754B767D}">
      <dgm:prSet/>
      <dgm:spPr/>
      <dgm:t>
        <a:bodyPr/>
        <a:lstStyle/>
        <a:p>
          <a:endParaRPr lang="en-US"/>
        </a:p>
      </dgm:t>
    </dgm:pt>
    <dgm:pt modelId="{C2676F7E-CA8F-40E7-93A7-E29B89E7255D}" type="sibTrans" cxnId="{024BA911-6555-49B1-B17B-32EB754B767D}">
      <dgm:prSet/>
      <dgm:spPr/>
      <dgm:t>
        <a:bodyPr/>
        <a:lstStyle/>
        <a:p>
          <a:endParaRPr lang="en-US"/>
        </a:p>
      </dgm:t>
    </dgm:pt>
    <dgm:pt modelId="{B92EED36-368E-45D1-82DB-5E1E36CD71FD}">
      <dgm:prSet custT="1"/>
      <dgm:spPr>
        <a:solidFill>
          <a:srgbClr val="FFFF99"/>
        </a:solidFill>
      </dgm:spPr>
      <dgm:t>
        <a:bodyPr/>
        <a:lstStyle/>
        <a:p>
          <a:pPr algn="just" rtl="0"/>
          <a:r>
            <a:rPr lang="en-US" sz="2400" i="0" dirty="0" smtClean="0">
              <a:latin typeface="Tw Cen MT Condensed Extra Bold" pitchFamily="34" charset="0"/>
              <a:cs typeface="Times New Roman" pitchFamily="18" charset="0"/>
            </a:rPr>
            <a:t>Weather services are meant for mankind and hence Government of the respective nations are responsible for  implementation of its orders, recording of real time data, global exchange of real time data, validation and archival of the data.</a:t>
          </a:r>
          <a:endParaRPr lang="en-US" sz="2400" i="0" dirty="0">
            <a:latin typeface="Tw Cen MT Condensed Extra Bold" pitchFamily="34" charset="0"/>
            <a:cs typeface="Times New Roman" pitchFamily="18" charset="0"/>
          </a:endParaRPr>
        </a:p>
      </dgm:t>
    </dgm:pt>
    <dgm:pt modelId="{7A39CB5C-852F-4A7E-A764-08F1919479AA}" type="parTrans" cxnId="{C1FF72E9-D4E2-4138-AF07-0B08BBFFE2CD}">
      <dgm:prSet/>
      <dgm:spPr/>
      <dgm:t>
        <a:bodyPr/>
        <a:lstStyle/>
        <a:p>
          <a:endParaRPr lang="en-US"/>
        </a:p>
      </dgm:t>
    </dgm:pt>
    <dgm:pt modelId="{F5E1801F-958C-48C0-A042-4CA660782365}" type="sibTrans" cxnId="{C1FF72E9-D4E2-4138-AF07-0B08BBFFE2CD}">
      <dgm:prSet/>
      <dgm:spPr/>
      <dgm:t>
        <a:bodyPr/>
        <a:lstStyle/>
        <a:p>
          <a:endParaRPr lang="en-US"/>
        </a:p>
      </dgm:t>
    </dgm:pt>
    <dgm:pt modelId="{B960F534-A1C5-45DB-A125-1CF6BD03C0E1}">
      <dgm:prSet custT="1"/>
      <dgm:spPr>
        <a:solidFill>
          <a:srgbClr val="FF7C80"/>
        </a:solidFill>
      </dgm:spPr>
      <dgm:t>
        <a:bodyPr/>
        <a:lstStyle/>
        <a:p>
          <a:pPr algn="just" rtl="0"/>
          <a:r>
            <a:rPr lang="en-US" sz="2400" i="0" dirty="0" smtClean="0">
              <a:latin typeface="Tw Cen MT Condensed Extra Bold" pitchFamily="34" charset="0"/>
              <a:cs typeface="Times New Roman" pitchFamily="18" charset="0"/>
            </a:rPr>
            <a:t>This data is national scientific treasure which has to be stored and used for development.</a:t>
          </a:r>
          <a:endParaRPr lang="en-US" sz="2400" i="0" dirty="0">
            <a:latin typeface="Tw Cen MT Condensed Extra Bold" pitchFamily="34" charset="0"/>
            <a:cs typeface="Times New Roman" pitchFamily="18" charset="0"/>
          </a:endParaRPr>
        </a:p>
      </dgm:t>
    </dgm:pt>
    <dgm:pt modelId="{807A5EFB-6CAB-4CCB-9D0A-DC2CDC8A5A90}" type="parTrans" cxnId="{E6AA0A04-71CA-4960-862F-DD0351F32179}">
      <dgm:prSet/>
      <dgm:spPr/>
      <dgm:t>
        <a:bodyPr/>
        <a:lstStyle/>
        <a:p>
          <a:endParaRPr lang="en-US"/>
        </a:p>
      </dgm:t>
    </dgm:pt>
    <dgm:pt modelId="{C1D6EB2B-02B4-40CB-9D4F-9A095C035ADA}" type="sibTrans" cxnId="{E6AA0A04-71CA-4960-862F-DD0351F32179}">
      <dgm:prSet/>
      <dgm:spPr/>
      <dgm:t>
        <a:bodyPr/>
        <a:lstStyle/>
        <a:p>
          <a:endParaRPr lang="en-US"/>
        </a:p>
      </dgm:t>
    </dgm:pt>
    <dgm:pt modelId="{DE5C59B3-2A08-4C8F-BA60-3EFC9726E9FE}" type="pres">
      <dgm:prSet presAssocID="{82FF74DF-5CD0-47BA-9357-A4481DBE1F44}" presName="linear" presStyleCnt="0">
        <dgm:presLayoutVars>
          <dgm:animLvl val="lvl"/>
          <dgm:resizeHandles val="exact"/>
        </dgm:presLayoutVars>
      </dgm:prSet>
      <dgm:spPr/>
      <dgm:t>
        <a:bodyPr/>
        <a:lstStyle/>
        <a:p>
          <a:endParaRPr lang="en-US"/>
        </a:p>
      </dgm:t>
    </dgm:pt>
    <dgm:pt modelId="{AF7D0BCF-CFA6-4BF7-AC28-BF149D1C2FB5}" type="pres">
      <dgm:prSet presAssocID="{74F52F3C-8DFE-42D7-A36A-9FB738A908E9}" presName="parentText" presStyleLbl="node1" presStyleIdx="0" presStyleCnt="4">
        <dgm:presLayoutVars>
          <dgm:chMax val="0"/>
          <dgm:bulletEnabled val="1"/>
        </dgm:presLayoutVars>
      </dgm:prSet>
      <dgm:spPr/>
      <dgm:t>
        <a:bodyPr/>
        <a:lstStyle/>
        <a:p>
          <a:endParaRPr lang="en-US"/>
        </a:p>
      </dgm:t>
    </dgm:pt>
    <dgm:pt modelId="{071034E9-7F1F-4605-95F1-A225E323E05E}" type="pres">
      <dgm:prSet presAssocID="{6E827975-24F4-4C24-9BB0-DBAFA2E00813}" presName="spacer" presStyleCnt="0"/>
      <dgm:spPr/>
    </dgm:pt>
    <dgm:pt modelId="{DCD7693B-89E4-40C6-ACC5-C65A0AB48AA0}" type="pres">
      <dgm:prSet presAssocID="{18328F8A-B8C5-4700-A1B8-BEC53988BDFE}" presName="parentText" presStyleLbl="node1" presStyleIdx="1" presStyleCnt="4">
        <dgm:presLayoutVars>
          <dgm:chMax val="0"/>
          <dgm:bulletEnabled val="1"/>
        </dgm:presLayoutVars>
      </dgm:prSet>
      <dgm:spPr/>
      <dgm:t>
        <a:bodyPr/>
        <a:lstStyle/>
        <a:p>
          <a:endParaRPr lang="en-US"/>
        </a:p>
      </dgm:t>
    </dgm:pt>
    <dgm:pt modelId="{7E62927F-56F8-4ECC-A932-8AF4ECA2EC39}" type="pres">
      <dgm:prSet presAssocID="{C2676F7E-CA8F-40E7-93A7-E29B89E7255D}" presName="spacer" presStyleCnt="0"/>
      <dgm:spPr/>
    </dgm:pt>
    <dgm:pt modelId="{AD330DCA-857D-4A17-9BE9-A0C367FC19DB}" type="pres">
      <dgm:prSet presAssocID="{B92EED36-368E-45D1-82DB-5E1E36CD71FD}" presName="parentText" presStyleLbl="node1" presStyleIdx="2" presStyleCnt="4">
        <dgm:presLayoutVars>
          <dgm:chMax val="0"/>
          <dgm:bulletEnabled val="1"/>
        </dgm:presLayoutVars>
      </dgm:prSet>
      <dgm:spPr/>
      <dgm:t>
        <a:bodyPr/>
        <a:lstStyle/>
        <a:p>
          <a:endParaRPr lang="en-US"/>
        </a:p>
      </dgm:t>
    </dgm:pt>
    <dgm:pt modelId="{0AC89A76-9676-466F-B6ED-C06831F6CEA0}" type="pres">
      <dgm:prSet presAssocID="{F5E1801F-958C-48C0-A042-4CA660782365}" presName="spacer" presStyleCnt="0"/>
      <dgm:spPr/>
    </dgm:pt>
    <dgm:pt modelId="{1E76C1C2-68E7-48B0-B560-8A4368B16B2C}" type="pres">
      <dgm:prSet presAssocID="{B960F534-A1C5-45DB-A125-1CF6BD03C0E1}" presName="parentText" presStyleLbl="node1" presStyleIdx="3" presStyleCnt="4">
        <dgm:presLayoutVars>
          <dgm:chMax val="0"/>
          <dgm:bulletEnabled val="1"/>
        </dgm:presLayoutVars>
      </dgm:prSet>
      <dgm:spPr/>
      <dgm:t>
        <a:bodyPr/>
        <a:lstStyle/>
        <a:p>
          <a:endParaRPr lang="en-US"/>
        </a:p>
      </dgm:t>
    </dgm:pt>
  </dgm:ptLst>
  <dgm:cxnLst>
    <dgm:cxn modelId="{E6AA0A04-71CA-4960-862F-DD0351F32179}" srcId="{82FF74DF-5CD0-47BA-9357-A4481DBE1F44}" destId="{B960F534-A1C5-45DB-A125-1CF6BD03C0E1}" srcOrd="3" destOrd="0" parTransId="{807A5EFB-6CAB-4CCB-9D0A-DC2CDC8A5A90}" sibTransId="{C1D6EB2B-02B4-40CB-9D4F-9A095C035ADA}"/>
    <dgm:cxn modelId="{D811D9DB-427A-4E7A-8C1E-0E61AC3EE17D}" type="presOf" srcId="{B960F534-A1C5-45DB-A125-1CF6BD03C0E1}" destId="{1E76C1C2-68E7-48B0-B560-8A4368B16B2C}" srcOrd="0" destOrd="0" presId="urn:microsoft.com/office/officeart/2005/8/layout/vList2"/>
    <dgm:cxn modelId="{2E6DA90D-722D-4A10-A2C1-F23E38F20314}" type="presOf" srcId="{B92EED36-368E-45D1-82DB-5E1E36CD71FD}" destId="{AD330DCA-857D-4A17-9BE9-A0C367FC19DB}" srcOrd="0" destOrd="0" presId="urn:microsoft.com/office/officeart/2005/8/layout/vList2"/>
    <dgm:cxn modelId="{C1FF72E9-D4E2-4138-AF07-0B08BBFFE2CD}" srcId="{82FF74DF-5CD0-47BA-9357-A4481DBE1F44}" destId="{B92EED36-368E-45D1-82DB-5E1E36CD71FD}" srcOrd="2" destOrd="0" parTransId="{7A39CB5C-852F-4A7E-A764-08F1919479AA}" sibTransId="{F5E1801F-958C-48C0-A042-4CA660782365}"/>
    <dgm:cxn modelId="{5EAABA92-A2AB-452F-8032-F01499F5483B}" type="presOf" srcId="{74F52F3C-8DFE-42D7-A36A-9FB738A908E9}" destId="{AF7D0BCF-CFA6-4BF7-AC28-BF149D1C2FB5}" srcOrd="0" destOrd="0" presId="urn:microsoft.com/office/officeart/2005/8/layout/vList2"/>
    <dgm:cxn modelId="{701AE2EE-30AE-42B0-8A97-BDE720A32DA2}" type="presOf" srcId="{82FF74DF-5CD0-47BA-9357-A4481DBE1F44}" destId="{DE5C59B3-2A08-4C8F-BA60-3EFC9726E9FE}" srcOrd="0" destOrd="0" presId="urn:microsoft.com/office/officeart/2005/8/layout/vList2"/>
    <dgm:cxn modelId="{EF843439-D571-4249-A6A0-EF714DCC2D02}" type="presOf" srcId="{18328F8A-B8C5-4700-A1B8-BEC53988BDFE}" destId="{DCD7693B-89E4-40C6-ACC5-C65A0AB48AA0}" srcOrd="0" destOrd="0" presId="urn:microsoft.com/office/officeart/2005/8/layout/vList2"/>
    <dgm:cxn modelId="{024BA911-6555-49B1-B17B-32EB754B767D}" srcId="{82FF74DF-5CD0-47BA-9357-A4481DBE1F44}" destId="{18328F8A-B8C5-4700-A1B8-BEC53988BDFE}" srcOrd="1" destOrd="0" parTransId="{FDDDD59D-1AA5-4F3E-990B-AC13398813CA}" sibTransId="{C2676F7E-CA8F-40E7-93A7-E29B89E7255D}"/>
    <dgm:cxn modelId="{1355980D-9B0A-44F3-BA14-7643E2D90E44}" srcId="{82FF74DF-5CD0-47BA-9357-A4481DBE1F44}" destId="{74F52F3C-8DFE-42D7-A36A-9FB738A908E9}" srcOrd="0" destOrd="0" parTransId="{AC5316CA-183B-42AE-AAB7-90677E2E8EA8}" sibTransId="{6E827975-24F4-4C24-9BB0-DBAFA2E00813}"/>
    <dgm:cxn modelId="{113EEB36-37DD-4FCA-AD4B-98B7DE72A5A2}" type="presParOf" srcId="{DE5C59B3-2A08-4C8F-BA60-3EFC9726E9FE}" destId="{AF7D0BCF-CFA6-4BF7-AC28-BF149D1C2FB5}" srcOrd="0" destOrd="0" presId="urn:microsoft.com/office/officeart/2005/8/layout/vList2"/>
    <dgm:cxn modelId="{D0483730-D0BC-4361-B6B4-CDA7267152F0}" type="presParOf" srcId="{DE5C59B3-2A08-4C8F-BA60-3EFC9726E9FE}" destId="{071034E9-7F1F-4605-95F1-A225E323E05E}" srcOrd="1" destOrd="0" presId="urn:microsoft.com/office/officeart/2005/8/layout/vList2"/>
    <dgm:cxn modelId="{8F34C62B-0141-4233-A065-F10374F7A777}" type="presParOf" srcId="{DE5C59B3-2A08-4C8F-BA60-3EFC9726E9FE}" destId="{DCD7693B-89E4-40C6-ACC5-C65A0AB48AA0}" srcOrd="2" destOrd="0" presId="urn:microsoft.com/office/officeart/2005/8/layout/vList2"/>
    <dgm:cxn modelId="{E6A766A9-56F9-418A-9A60-62F675B47902}" type="presParOf" srcId="{DE5C59B3-2A08-4C8F-BA60-3EFC9726E9FE}" destId="{7E62927F-56F8-4ECC-A932-8AF4ECA2EC39}" srcOrd="3" destOrd="0" presId="urn:microsoft.com/office/officeart/2005/8/layout/vList2"/>
    <dgm:cxn modelId="{D67E9CCB-F800-4F89-8AA6-EC219280194E}" type="presParOf" srcId="{DE5C59B3-2A08-4C8F-BA60-3EFC9726E9FE}" destId="{AD330DCA-857D-4A17-9BE9-A0C367FC19DB}" srcOrd="4" destOrd="0" presId="urn:microsoft.com/office/officeart/2005/8/layout/vList2"/>
    <dgm:cxn modelId="{26CE40BA-7AF5-4897-9C21-D52CDE1C5549}" type="presParOf" srcId="{DE5C59B3-2A08-4C8F-BA60-3EFC9726E9FE}" destId="{0AC89A76-9676-466F-B6ED-C06831F6CEA0}" srcOrd="5" destOrd="0" presId="urn:microsoft.com/office/officeart/2005/8/layout/vList2"/>
    <dgm:cxn modelId="{0637B075-7F85-4FF1-8328-D89551E192BD}" type="presParOf" srcId="{DE5C59B3-2A08-4C8F-BA60-3EFC9726E9FE}" destId="{1E76C1C2-68E7-48B0-B560-8A4368B16B2C}"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4091272-1C28-49F5-BDA6-946A4D049F7C}" type="doc">
      <dgm:prSet loTypeId="urn:microsoft.com/office/officeart/2005/8/layout/vList2" loCatId="list" qsTypeId="urn:microsoft.com/office/officeart/2005/8/quickstyle/simple1" qsCatId="simple" csTypeId="urn:microsoft.com/office/officeart/2005/8/colors/accent3_3" csCatId="accent3" phldr="1"/>
      <dgm:spPr/>
    </dgm:pt>
    <dgm:pt modelId="{E88DEEC4-6BC1-4973-AFE5-A72A65DAA5EE}">
      <dgm:prSet phldrT="[Text]" custT="1"/>
      <dgm:spPr>
        <a:solidFill>
          <a:schemeClr val="bg2"/>
        </a:solidFill>
        <a:ln>
          <a:solidFill>
            <a:schemeClr val="accent3">
              <a:lumMod val="75000"/>
            </a:schemeClr>
          </a:solidFill>
        </a:ln>
        <a:effectLst/>
      </dgm:spPr>
      <dgm:t>
        <a:bodyPr/>
        <a:lstStyle/>
        <a:p>
          <a:pPr algn="l"/>
          <a:r>
            <a:rPr lang="en-US" sz="2000" b="1" i="1" baseline="0" dirty="0" smtClean="0">
              <a:solidFill>
                <a:schemeClr val="accent4">
                  <a:lumMod val="50000"/>
                </a:schemeClr>
              </a:solidFill>
              <a:latin typeface="Times New Roman" pitchFamily="18" charset="0"/>
              <a:cs typeface="Times New Roman" pitchFamily="18" charset="0"/>
            </a:rPr>
            <a:t>IMD’s</a:t>
          </a:r>
          <a:r>
            <a:rPr lang="en-US" sz="2200" b="1" i="1" baseline="0" dirty="0" smtClean="0">
              <a:solidFill>
                <a:schemeClr val="accent4">
                  <a:lumMod val="50000"/>
                </a:schemeClr>
              </a:solidFill>
              <a:latin typeface="Times New Roman" pitchFamily="18" charset="0"/>
              <a:cs typeface="Times New Roman" pitchFamily="18" charset="0"/>
            </a:rPr>
            <a:t> departmental status i.e. whether Scientific / non-scientific /operational.  </a:t>
          </a:r>
          <a:endParaRPr lang="en-US" sz="2200" b="1" i="1" baseline="0" dirty="0">
            <a:solidFill>
              <a:schemeClr val="accent4">
                <a:lumMod val="50000"/>
              </a:schemeClr>
            </a:solidFill>
            <a:latin typeface="Times New Roman" pitchFamily="18" charset="0"/>
            <a:cs typeface="Times New Roman" pitchFamily="18" charset="0"/>
          </a:endParaRPr>
        </a:p>
      </dgm:t>
    </dgm:pt>
    <dgm:pt modelId="{7C72A8BF-E753-4D6E-9B55-933337104017}" type="parTrans" cxnId="{F7204794-B4E2-4BBD-81CA-4EEDADE7BA6D}">
      <dgm:prSet/>
      <dgm:spPr/>
      <dgm:t>
        <a:bodyPr/>
        <a:lstStyle/>
        <a:p>
          <a:pPr algn="l"/>
          <a:endParaRPr lang="en-US" sz="2200"/>
        </a:p>
      </dgm:t>
    </dgm:pt>
    <dgm:pt modelId="{90D747EC-4B2C-4EE2-AF18-6CD67D25DC97}" type="sibTrans" cxnId="{F7204794-B4E2-4BBD-81CA-4EEDADE7BA6D}">
      <dgm:prSet/>
      <dgm:spPr/>
      <dgm:t>
        <a:bodyPr/>
        <a:lstStyle/>
        <a:p>
          <a:pPr algn="l"/>
          <a:endParaRPr lang="en-US" sz="2200"/>
        </a:p>
      </dgm:t>
    </dgm:pt>
    <dgm:pt modelId="{AC0589FF-CEA0-4A3E-8213-66BE16F94D5A}">
      <dgm:prSet phldrT="[Text]" custT="1"/>
      <dgm:spPr>
        <a:solidFill>
          <a:srgbClr val="CCFFCC"/>
        </a:solidFill>
        <a:ln>
          <a:solidFill>
            <a:schemeClr val="accent3">
              <a:lumMod val="75000"/>
            </a:schemeClr>
          </a:solidFill>
        </a:ln>
        <a:effectLst/>
      </dgm:spPr>
      <dgm:t>
        <a:bodyPr/>
        <a:lstStyle/>
        <a:p>
          <a:pPr algn="l"/>
          <a:r>
            <a:rPr lang="en-US" sz="2000" b="1" i="1" baseline="0" dirty="0" smtClean="0">
              <a:solidFill>
                <a:schemeClr val="accent1">
                  <a:lumMod val="50000"/>
                </a:schemeClr>
              </a:solidFill>
              <a:latin typeface="Times New Roman" pitchFamily="18" charset="0"/>
              <a:cs typeface="Times New Roman" pitchFamily="18" charset="0"/>
            </a:rPr>
            <a:t>Present service classification doesn’t cover existing works performed.</a:t>
          </a:r>
          <a:endParaRPr lang="en-US" sz="2200" b="1" i="1" baseline="0" dirty="0">
            <a:solidFill>
              <a:schemeClr val="accent1">
                <a:lumMod val="50000"/>
              </a:schemeClr>
            </a:solidFill>
            <a:latin typeface="Times New Roman" pitchFamily="18" charset="0"/>
            <a:cs typeface="Times New Roman" pitchFamily="18" charset="0"/>
          </a:endParaRPr>
        </a:p>
      </dgm:t>
    </dgm:pt>
    <dgm:pt modelId="{3DAAD822-D03C-4D26-A4C7-BE1960C06C04}" type="parTrans" cxnId="{47525704-F30F-45ED-B932-D0A2E1B023B8}">
      <dgm:prSet/>
      <dgm:spPr/>
      <dgm:t>
        <a:bodyPr/>
        <a:lstStyle/>
        <a:p>
          <a:pPr algn="l"/>
          <a:endParaRPr lang="en-US" sz="2200"/>
        </a:p>
      </dgm:t>
    </dgm:pt>
    <dgm:pt modelId="{23ED8345-38A8-404F-AC2B-15D10422CF88}" type="sibTrans" cxnId="{47525704-F30F-45ED-B932-D0A2E1B023B8}">
      <dgm:prSet/>
      <dgm:spPr/>
      <dgm:t>
        <a:bodyPr/>
        <a:lstStyle/>
        <a:p>
          <a:pPr algn="l"/>
          <a:endParaRPr lang="en-US" sz="2200"/>
        </a:p>
      </dgm:t>
    </dgm:pt>
    <dgm:pt modelId="{FB8F3B4B-5D75-4B28-B287-F0F7E2ADA6A9}">
      <dgm:prSet phldrT="[Text]" custT="1"/>
      <dgm:spPr>
        <a:solidFill>
          <a:schemeClr val="bg2"/>
        </a:solidFill>
        <a:ln>
          <a:solidFill>
            <a:srgbClr val="C00000"/>
          </a:solidFill>
        </a:ln>
        <a:effectLst/>
      </dgm:spPr>
      <dgm:t>
        <a:bodyPr/>
        <a:lstStyle/>
        <a:p>
          <a:pPr algn="l"/>
          <a:r>
            <a:rPr lang="en-US" sz="2000" b="1" i="1" baseline="0" dirty="0" err="1" smtClean="0">
              <a:solidFill>
                <a:schemeClr val="accent4">
                  <a:lumMod val="50000"/>
                </a:schemeClr>
              </a:solidFill>
              <a:latin typeface="Times New Roman" pitchFamily="18" charset="0"/>
              <a:cs typeface="Times New Roman" pitchFamily="18" charset="0"/>
            </a:rPr>
            <a:t>MoES</a:t>
          </a:r>
          <a:r>
            <a:rPr lang="en-US" sz="2000" b="1" i="1" baseline="0" dirty="0" smtClean="0">
              <a:solidFill>
                <a:schemeClr val="accent4">
                  <a:lumMod val="50000"/>
                </a:schemeClr>
              </a:solidFill>
              <a:latin typeface="Times New Roman" pitchFamily="18" charset="0"/>
              <a:cs typeface="Times New Roman" pitchFamily="18" charset="0"/>
            </a:rPr>
            <a:t> / </a:t>
          </a:r>
          <a:r>
            <a:rPr lang="en-US" sz="2000" b="1" i="1" baseline="0" dirty="0" err="1" smtClean="0">
              <a:solidFill>
                <a:schemeClr val="accent4">
                  <a:lumMod val="50000"/>
                </a:schemeClr>
              </a:solidFill>
              <a:latin typeface="Times New Roman" pitchFamily="18" charset="0"/>
              <a:cs typeface="Times New Roman" pitchFamily="18" charset="0"/>
            </a:rPr>
            <a:t>DoPT</a:t>
          </a:r>
          <a:r>
            <a:rPr lang="en-US" sz="2000" b="1" i="1" baseline="0" dirty="0" smtClean="0">
              <a:solidFill>
                <a:schemeClr val="accent4">
                  <a:lumMod val="50000"/>
                </a:schemeClr>
              </a:solidFill>
              <a:latin typeface="Times New Roman" pitchFamily="18" charset="0"/>
              <a:cs typeface="Times New Roman" pitchFamily="18" charset="0"/>
            </a:rPr>
            <a:t> unaware of IMD’s departmental status &amp; classification</a:t>
          </a:r>
          <a:r>
            <a:rPr lang="en-US" sz="2200" b="1" i="1" baseline="0" dirty="0" smtClean="0">
              <a:solidFill>
                <a:schemeClr val="accent4">
                  <a:lumMod val="50000"/>
                </a:schemeClr>
              </a:solidFill>
              <a:latin typeface="Times New Roman" pitchFamily="18" charset="0"/>
              <a:cs typeface="Times New Roman" pitchFamily="18" charset="0"/>
            </a:rPr>
            <a:t>.</a:t>
          </a:r>
          <a:endParaRPr lang="en-US" sz="2200" b="1" i="1" baseline="0" dirty="0">
            <a:solidFill>
              <a:schemeClr val="accent4">
                <a:lumMod val="50000"/>
              </a:schemeClr>
            </a:solidFill>
            <a:latin typeface="Times New Roman" pitchFamily="18" charset="0"/>
            <a:cs typeface="Times New Roman" pitchFamily="18" charset="0"/>
          </a:endParaRPr>
        </a:p>
      </dgm:t>
    </dgm:pt>
    <dgm:pt modelId="{75A3E265-214F-4734-A0BE-1E77B91353C5}" type="parTrans" cxnId="{07185CDC-638B-45E2-BAEB-A232B01E297F}">
      <dgm:prSet/>
      <dgm:spPr/>
      <dgm:t>
        <a:bodyPr/>
        <a:lstStyle/>
        <a:p>
          <a:pPr algn="l"/>
          <a:endParaRPr lang="en-US" sz="2200"/>
        </a:p>
      </dgm:t>
    </dgm:pt>
    <dgm:pt modelId="{6C6F8884-8441-40B3-82E5-FBB9C287627B}" type="sibTrans" cxnId="{07185CDC-638B-45E2-BAEB-A232B01E297F}">
      <dgm:prSet/>
      <dgm:spPr/>
      <dgm:t>
        <a:bodyPr/>
        <a:lstStyle/>
        <a:p>
          <a:pPr algn="l"/>
          <a:endParaRPr lang="en-US" sz="2200"/>
        </a:p>
      </dgm:t>
    </dgm:pt>
    <dgm:pt modelId="{FA6B28E0-6CFD-433F-A9CE-2360ACAB3136}">
      <dgm:prSet phldrT="[Text]" custT="1"/>
      <dgm:spPr>
        <a:solidFill>
          <a:srgbClr val="CCFFCC"/>
        </a:solidFill>
        <a:ln>
          <a:solidFill>
            <a:schemeClr val="accent3">
              <a:lumMod val="75000"/>
            </a:schemeClr>
          </a:solidFill>
        </a:ln>
        <a:effectLst/>
      </dgm:spPr>
      <dgm:t>
        <a:bodyPr/>
        <a:lstStyle/>
        <a:p>
          <a:pPr algn="l"/>
          <a:r>
            <a:rPr lang="en-US" sz="2000" b="1" i="1" baseline="0" dirty="0" smtClean="0">
              <a:solidFill>
                <a:schemeClr val="accent1">
                  <a:lumMod val="50000"/>
                </a:schemeClr>
              </a:solidFill>
              <a:latin typeface="Times New Roman" pitchFamily="18" charset="0"/>
              <a:cs typeface="Times New Roman" pitchFamily="18" charset="0"/>
            </a:rPr>
            <a:t>No provision of leave reserve staff for leave off.</a:t>
          </a:r>
          <a:endParaRPr lang="en-US" sz="2000" b="1" i="1" baseline="0" dirty="0">
            <a:solidFill>
              <a:schemeClr val="accent1">
                <a:lumMod val="50000"/>
              </a:schemeClr>
            </a:solidFill>
            <a:latin typeface="Times New Roman" pitchFamily="18" charset="0"/>
            <a:cs typeface="Times New Roman" pitchFamily="18" charset="0"/>
          </a:endParaRPr>
        </a:p>
      </dgm:t>
    </dgm:pt>
    <dgm:pt modelId="{4550C694-F3E4-4855-8B45-38817D13C60E}" type="parTrans" cxnId="{6FE26FB1-57C8-4C59-80DD-2D60C899EE41}">
      <dgm:prSet/>
      <dgm:spPr/>
      <dgm:t>
        <a:bodyPr/>
        <a:lstStyle/>
        <a:p>
          <a:pPr algn="l"/>
          <a:endParaRPr lang="en-US" sz="2200"/>
        </a:p>
      </dgm:t>
    </dgm:pt>
    <dgm:pt modelId="{17EB9720-7E62-40AC-AE2C-7D0D2651EBCA}" type="sibTrans" cxnId="{6FE26FB1-57C8-4C59-80DD-2D60C899EE41}">
      <dgm:prSet/>
      <dgm:spPr/>
      <dgm:t>
        <a:bodyPr/>
        <a:lstStyle/>
        <a:p>
          <a:pPr algn="l"/>
          <a:endParaRPr lang="en-US" sz="2200"/>
        </a:p>
      </dgm:t>
    </dgm:pt>
    <dgm:pt modelId="{B42F5705-8727-47EF-9DA3-833A1EAFF48D}">
      <dgm:prSet phldrT="[Text]" custT="1"/>
      <dgm:spPr>
        <a:solidFill>
          <a:schemeClr val="bg2">
            <a:alpha val="90000"/>
          </a:schemeClr>
        </a:solidFill>
        <a:ln>
          <a:solidFill>
            <a:schemeClr val="accent3">
              <a:lumMod val="75000"/>
            </a:schemeClr>
          </a:solidFill>
        </a:ln>
        <a:effectLst/>
      </dgm:spPr>
      <dgm:t>
        <a:bodyPr/>
        <a:lstStyle/>
        <a:p>
          <a:pPr algn="l"/>
          <a:r>
            <a:rPr lang="en-US" sz="2000" b="1" i="1" baseline="0" dirty="0" smtClean="0">
              <a:solidFill>
                <a:schemeClr val="accent4">
                  <a:lumMod val="50000"/>
                </a:schemeClr>
              </a:solidFill>
              <a:latin typeface="Times New Roman" pitchFamily="18" charset="0"/>
              <a:cs typeface="Times New Roman" pitchFamily="18" charset="0"/>
            </a:rPr>
            <a:t>OTA rates not revised though the 6</a:t>
          </a:r>
          <a:r>
            <a:rPr lang="en-US" sz="2000" b="1" i="1" baseline="30000" dirty="0" smtClean="0">
              <a:solidFill>
                <a:schemeClr val="accent4">
                  <a:lumMod val="50000"/>
                </a:schemeClr>
              </a:solidFill>
              <a:latin typeface="Times New Roman" pitchFamily="18" charset="0"/>
              <a:cs typeface="Times New Roman" pitchFamily="18" charset="0"/>
            </a:rPr>
            <a:t>th</a:t>
          </a:r>
          <a:r>
            <a:rPr lang="en-US" sz="2000" b="1" i="1" baseline="0" dirty="0" smtClean="0">
              <a:solidFill>
                <a:schemeClr val="accent4">
                  <a:lumMod val="50000"/>
                </a:schemeClr>
              </a:solidFill>
              <a:latin typeface="Times New Roman" pitchFamily="18" charset="0"/>
              <a:cs typeface="Times New Roman" pitchFamily="18" charset="0"/>
            </a:rPr>
            <a:t> CPC has said that all operational posts that are governed by its extant rule should get this </a:t>
          </a:r>
          <a:r>
            <a:rPr lang="en-US" sz="2000" b="1" i="1" baseline="0" dirty="0" err="1" smtClean="0">
              <a:solidFill>
                <a:schemeClr val="accent4">
                  <a:lumMod val="50000"/>
                </a:schemeClr>
              </a:solidFill>
              <a:latin typeface="Times New Roman" pitchFamily="18" charset="0"/>
              <a:cs typeface="Times New Roman" pitchFamily="18" charset="0"/>
            </a:rPr>
            <a:t>allownace</a:t>
          </a:r>
          <a:r>
            <a:rPr lang="en-US" sz="2000" b="1" i="1" baseline="0" dirty="0" smtClean="0">
              <a:solidFill>
                <a:schemeClr val="accent4">
                  <a:lumMod val="50000"/>
                </a:schemeClr>
              </a:solidFill>
              <a:latin typeface="Times New Roman" pitchFamily="18" charset="0"/>
              <a:cs typeface="Times New Roman" pitchFamily="18" charset="0"/>
            </a:rPr>
            <a:t>.</a:t>
          </a:r>
          <a:endParaRPr lang="en-US" sz="2000" b="1" i="1" baseline="0" dirty="0">
            <a:solidFill>
              <a:schemeClr val="accent4">
                <a:lumMod val="50000"/>
              </a:schemeClr>
            </a:solidFill>
            <a:latin typeface="Times New Roman" pitchFamily="18" charset="0"/>
            <a:cs typeface="Times New Roman" pitchFamily="18" charset="0"/>
          </a:endParaRPr>
        </a:p>
      </dgm:t>
    </dgm:pt>
    <dgm:pt modelId="{93C0A06A-5948-4685-9200-EDCD3F6F6890}" type="parTrans" cxnId="{981954F0-11EC-4A1D-85C6-57448B11025F}">
      <dgm:prSet/>
      <dgm:spPr/>
      <dgm:t>
        <a:bodyPr/>
        <a:lstStyle/>
        <a:p>
          <a:pPr algn="l"/>
          <a:endParaRPr lang="en-US" sz="2200"/>
        </a:p>
      </dgm:t>
    </dgm:pt>
    <dgm:pt modelId="{F7FD91A2-5470-4C06-86F0-D31E9330A69D}" type="sibTrans" cxnId="{981954F0-11EC-4A1D-85C6-57448B11025F}">
      <dgm:prSet/>
      <dgm:spPr/>
      <dgm:t>
        <a:bodyPr/>
        <a:lstStyle/>
        <a:p>
          <a:pPr algn="l"/>
          <a:endParaRPr lang="en-US" sz="2200"/>
        </a:p>
      </dgm:t>
    </dgm:pt>
    <dgm:pt modelId="{B4FFC04D-EF9B-49F0-BB35-738442B505A0}">
      <dgm:prSet phldrT="[Text]" custT="1"/>
      <dgm:spPr>
        <a:solidFill>
          <a:srgbClr val="CCFFCC"/>
        </a:solidFill>
        <a:ln>
          <a:solidFill>
            <a:schemeClr val="accent3">
              <a:lumMod val="75000"/>
            </a:schemeClr>
          </a:solidFill>
        </a:ln>
        <a:effectLst/>
      </dgm:spPr>
      <dgm:t>
        <a:bodyPr/>
        <a:lstStyle/>
        <a:p>
          <a:pPr algn="l">
            <a:lnSpc>
              <a:spcPct val="100000"/>
            </a:lnSpc>
          </a:pPr>
          <a:r>
            <a:rPr lang="en-US" sz="1600" b="1" i="0" baseline="0" dirty="0" smtClean="0">
              <a:solidFill>
                <a:schemeClr val="accent1">
                  <a:lumMod val="50000"/>
                </a:schemeClr>
              </a:solidFill>
              <a:latin typeface="Times New Roman" pitchFamily="18" charset="0"/>
              <a:cs typeface="Times New Roman" pitchFamily="18" charset="0"/>
            </a:rPr>
            <a:t>OTA ceiling on GP of </a:t>
          </a:r>
          <a:r>
            <a:rPr lang="en-US" sz="1600" b="1" i="0" baseline="0" dirty="0" err="1" smtClean="0">
              <a:solidFill>
                <a:schemeClr val="accent1">
                  <a:lumMod val="50000"/>
                </a:schemeClr>
              </a:solidFill>
              <a:latin typeface="Times New Roman" pitchFamily="18" charset="0"/>
              <a:cs typeface="Times New Roman" pitchFamily="18" charset="0"/>
            </a:rPr>
            <a:t>Rs</a:t>
          </a:r>
          <a:r>
            <a:rPr lang="en-US" sz="1600" b="1" i="0" baseline="0" dirty="0" smtClean="0">
              <a:solidFill>
                <a:schemeClr val="accent1">
                  <a:lumMod val="50000"/>
                </a:schemeClr>
              </a:solidFill>
              <a:latin typeface="Times New Roman" pitchFamily="18" charset="0"/>
              <a:cs typeface="Times New Roman" pitchFamily="18" charset="0"/>
            </a:rPr>
            <a:t>. 4200/- must be removed. All posts working for operational requirement should get OTA irrespective of their grade pay</a:t>
          </a:r>
          <a:r>
            <a:rPr lang="en-US" sz="1400" b="1" i="0" baseline="0" dirty="0" smtClean="0">
              <a:solidFill>
                <a:schemeClr val="accent1">
                  <a:lumMod val="50000"/>
                </a:schemeClr>
              </a:solidFill>
              <a:latin typeface="Times New Roman" pitchFamily="18" charset="0"/>
              <a:cs typeface="Times New Roman" pitchFamily="18" charset="0"/>
            </a:rPr>
            <a:t>.</a:t>
          </a:r>
          <a:r>
            <a:rPr lang="en-US" sz="1400" b="1" i="0" dirty="0" smtClean="0">
              <a:solidFill>
                <a:schemeClr val="accent1">
                  <a:lumMod val="50000"/>
                </a:schemeClr>
              </a:solidFill>
              <a:latin typeface="Times New Roman" pitchFamily="18" charset="0"/>
              <a:cs typeface="Times New Roman" pitchFamily="18" charset="0"/>
            </a:rPr>
            <a:t> </a:t>
          </a:r>
          <a:endParaRPr lang="en-US" sz="1400" b="1" i="0" dirty="0">
            <a:solidFill>
              <a:schemeClr val="accent1">
                <a:lumMod val="50000"/>
              </a:schemeClr>
            </a:solidFill>
            <a:latin typeface="Times New Roman" pitchFamily="18" charset="0"/>
            <a:cs typeface="Times New Roman" pitchFamily="18" charset="0"/>
          </a:endParaRPr>
        </a:p>
      </dgm:t>
    </dgm:pt>
    <dgm:pt modelId="{730CE281-7AE0-4846-A363-FFA0BFDF48E2}" type="parTrans" cxnId="{D639149A-1ABA-4527-965C-8CFD5C857898}">
      <dgm:prSet/>
      <dgm:spPr/>
      <dgm:t>
        <a:bodyPr/>
        <a:lstStyle/>
        <a:p>
          <a:pPr algn="l"/>
          <a:endParaRPr lang="en-US" sz="2200"/>
        </a:p>
      </dgm:t>
    </dgm:pt>
    <dgm:pt modelId="{C3C01EE5-6AF3-4BE8-A8EB-368640B6266C}" type="sibTrans" cxnId="{D639149A-1ABA-4527-965C-8CFD5C857898}">
      <dgm:prSet/>
      <dgm:spPr/>
      <dgm:t>
        <a:bodyPr/>
        <a:lstStyle/>
        <a:p>
          <a:pPr algn="l"/>
          <a:endParaRPr lang="en-US" sz="2200"/>
        </a:p>
      </dgm:t>
    </dgm:pt>
    <dgm:pt modelId="{4FB870CB-D62D-4A65-AB0B-5631066736F8}">
      <dgm:prSet phldrT="[Text]" custT="1"/>
      <dgm:spPr>
        <a:solidFill>
          <a:schemeClr val="bg2"/>
        </a:solidFill>
        <a:ln>
          <a:solidFill>
            <a:schemeClr val="accent3">
              <a:lumMod val="75000"/>
            </a:schemeClr>
          </a:solidFill>
        </a:ln>
        <a:effectLst/>
      </dgm:spPr>
      <dgm:t>
        <a:bodyPr/>
        <a:lstStyle/>
        <a:p>
          <a:pPr algn="l"/>
          <a:r>
            <a:rPr lang="en-US" sz="2000" b="1" i="1" baseline="0" dirty="0" smtClean="0">
              <a:solidFill>
                <a:schemeClr val="accent4">
                  <a:lumMod val="50000"/>
                </a:schemeClr>
              </a:solidFill>
              <a:latin typeface="Times New Roman" pitchFamily="18" charset="0"/>
              <a:cs typeface="Times New Roman" pitchFamily="18" charset="0"/>
            </a:rPr>
            <a:t>Special OTA and NW scheme should be framed for IMD.</a:t>
          </a:r>
          <a:endParaRPr lang="en-US" sz="2000" b="1" i="1" baseline="0" dirty="0">
            <a:solidFill>
              <a:schemeClr val="accent4">
                <a:lumMod val="50000"/>
              </a:schemeClr>
            </a:solidFill>
            <a:latin typeface="Times New Roman" pitchFamily="18" charset="0"/>
            <a:cs typeface="Times New Roman" pitchFamily="18" charset="0"/>
          </a:endParaRPr>
        </a:p>
      </dgm:t>
    </dgm:pt>
    <dgm:pt modelId="{EB096EAF-5061-472C-8831-0BF06C91F1C3}" type="parTrans" cxnId="{2F1B9E39-34EF-44AC-B8DD-6C33E147300F}">
      <dgm:prSet/>
      <dgm:spPr/>
      <dgm:t>
        <a:bodyPr/>
        <a:lstStyle/>
        <a:p>
          <a:pPr algn="l"/>
          <a:endParaRPr lang="en-US" sz="2200"/>
        </a:p>
      </dgm:t>
    </dgm:pt>
    <dgm:pt modelId="{8830D05F-EF2A-4B56-B4FB-FCC10F1C4339}" type="sibTrans" cxnId="{2F1B9E39-34EF-44AC-B8DD-6C33E147300F}">
      <dgm:prSet/>
      <dgm:spPr/>
      <dgm:t>
        <a:bodyPr/>
        <a:lstStyle/>
        <a:p>
          <a:pPr algn="l"/>
          <a:endParaRPr lang="en-US" sz="2200"/>
        </a:p>
      </dgm:t>
    </dgm:pt>
    <dgm:pt modelId="{C92A7506-AE59-46D5-ABBF-C689C8BC74D2}">
      <dgm:prSet phldrT="[Text]" custT="1"/>
      <dgm:spPr>
        <a:solidFill>
          <a:schemeClr val="bg2"/>
        </a:solidFill>
        <a:ln>
          <a:solidFill>
            <a:schemeClr val="accent3">
              <a:lumMod val="75000"/>
            </a:schemeClr>
          </a:solidFill>
        </a:ln>
        <a:effectLst/>
      </dgm:spPr>
      <dgm:t>
        <a:bodyPr/>
        <a:lstStyle/>
        <a:p>
          <a:pPr algn="l"/>
          <a:r>
            <a:rPr lang="en-US" sz="2000" b="1" i="1" baseline="0" dirty="0" smtClean="0">
              <a:solidFill>
                <a:schemeClr val="accent4">
                  <a:lumMod val="50000"/>
                </a:schemeClr>
              </a:solidFill>
              <a:latin typeface="Times New Roman" pitchFamily="18" charset="0"/>
              <a:cs typeface="Times New Roman" pitchFamily="18" charset="0"/>
            </a:rPr>
            <a:t>Staffs are performing roster duties hence criterion of G-duty are non-applicable</a:t>
          </a:r>
          <a:r>
            <a:rPr lang="en-US" sz="2200" b="1" i="1" baseline="0" dirty="0" smtClean="0">
              <a:solidFill>
                <a:schemeClr val="accent4">
                  <a:lumMod val="50000"/>
                </a:schemeClr>
              </a:solidFill>
              <a:latin typeface="Times New Roman" pitchFamily="18" charset="0"/>
              <a:cs typeface="Times New Roman" pitchFamily="18" charset="0"/>
            </a:rPr>
            <a:t>.</a:t>
          </a:r>
          <a:endParaRPr lang="en-US" sz="2200" b="1" i="1" baseline="0" dirty="0">
            <a:solidFill>
              <a:schemeClr val="accent4">
                <a:lumMod val="50000"/>
              </a:schemeClr>
            </a:solidFill>
            <a:latin typeface="Times New Roman" pitchFamily="18" charset="0"/>
            <a:cs typeface="Times New Roman" pitchFamily="18" charset="0"/>
          </a:endParaRPr>
        </a:p>
      </dgm:t>
    </dgm:pt>
    <dgm:pt modelId="{48DB9CF4-5600-4877-981C-04D45ACDC49D}" type="parTrans" cxnId="{3A6E5708-1034-4490-8827-6C6F655C1F49}">
      <dgm:prSet/>
      <dgm:spPr/>
      <dgm:t>
        <a:bodyPr/>
        <a:lstStyle/>
        <a:p>
          <a:pPr algn="l"/>
          <a:endParaRPr lang="en-US" sz="2200"/>
        </a:p>
      </dgm:t>
    </dgm:pt>
    <dgm:pt modelId="{950351A3-EA9C-4924-B191-0B7ABE3A94E9}" type="sibTrans" cxnId="{3A6E5708-1034-4490-8827-6C6F655C1F49}">
      <dgm:prSet/>
      <dgm:spPr/>
      <dgm:t>
        <a:bodyPr/>
        <a:lstStyle/>
        <a:p>
          <a:pPr algn="l"/>
          <a:endParaRPr lang="en-US" sz="2200"/>
        </a:p>
      </dgm:t>
    </dgm:pt>
    <dgm:pt modelId="{A5832B63-3E4C-4C32-8B45-4CCB32FB63F3}">
      <dgm:prSet phldrT="[Text]" custT="1"/>
      <dgm:spPr>
        <a:solidFill>
          <a:srgbClr val="CCFFCC"/>
        </a:solidFill>
        <a:ln>
          <a:solidFill>
            <a:schemeClr val="accent3">
              <a:lumMod val="75000"/>
            </a:schemeClr>
          </a:solidFill>
        </a:ln>
        <a:effectLst/>
      </dgm:spPr>
      <dgm:t>
        <a:bodyPr/>
        <a:lstStyle/>
        <a:p>
          <a:pPr algn="l"/>
          <a:r>
            <a:rPr lang="en-US" sz="1800" b="1" i="1" baseline="0" dirty="0" smtClean="0">
              <a:solidFill>
                <a:schemeClr val="accent1">
                  <a:lumMod val="75000"/>
                </a:schemeClr>
              </a:solidFill>
              <a:latin typeface="Times New Roman" pitchFamily="18" charset="0"/>
              <a:cs typeface="Times New Roman" pitchFamily="18" charset="0"/>
            </a:rPr>
            <a:t>Roster duties damage health &amp; life, hence benefits like OTA, NW, Stress allowance, infrastructure etc. should be introduced in this department</a:t>
          </a:r>
          <a:endParaRPr lang="en-US" sz="1800" b="1" i="1" baseline="0" dirty="0">
            <a:solidFill>
              <a:schemeClr val="accent1">
                <a:lumMod val="75000"/>
              </a:schemeClr>
            </a:solidFill>
            <a:latin typeface="Times New Roman" pitchFamily="18" charset="0"/>
            <a:cs typeface="Times New Roman" pitchFamily="18" charset="0"/>
          </a:endParaRPr>
        </a:p>
      </dgm:t>
    </dgm:pt>
    <dgm:pt modelId="{E0FB9BC2-7D15-4632-95C3-8AD2324E218C}" type="parTrans" cxnId="{F34BA94F-141B-424E-82AF-ED86CEFA2A74}">
      <dgm:prSet/>
      <dgm:spPr/>
      <dgm:t>
        <a:bodyPr/>
        <a:lstStyle/>
        <a:p>
          <a:endParaRPr lang="en-US"/>
        </a:p>
      </dgm:t>
    </dgm:pt>
    <dgm:pt modelId="{5F7E7DFC-F444-4285-AE66-E05184F11590}" type="sibTrans" cxnId="{F34BA94F-141B-424E-82AF-ED86CEFA2A74}">
      <dgm:prSet/>
      <dgm:spPr/>
      <dgm:t>
        <a:bodyPr/>
        <a:lstStyle/>
        <a:p>
          <a:endParaRPr lang="en-US"/>
        </a:p>
      </dgm:t>
    </dgm:pt>
    <dgm:pt modelId="{85E6938B-3173-493C-A552-E73376B39CAF}">
      <dgm:prSet phldrT="[Text]" custT="1"/>
      <dgm:spPr>
        <a:solidFill>
          <a:schemeClr val="bg2"/>
        </a:solidFill>
        <a:ln>
          <a:solidFill>
            <a:schemeClr val="accent3">
              <a:lumMod val="75000"/>
            </a:schemeClr>
          </a:solidFill>
        </a:ln>
        <a:effectLst/>
      </dgm:spPr>
      <dgm:t>
        <a:bodyPr/>
        <a:lstStyle/>
        <a:p>
          <a:pPr algn="l"/>
          <a:r>
            <a:rPr lang="en-US" sz="2000" b="1" i="1" baseline="0" dirty="0" smtClean="0">
              <a:solidFill>
                <a:schemeClr val="accent4">
                  <a:lumMod val="50000"/>
                </a:schemeClr>
              </a:solidFill>
              <a:latin typeface="Times New Roman" pitchFamily="18" charset="0"/>
              <a:cs typeface="Times New Roman" pitchFamily="18" charset="0"/>
            </a:rPr>
            <a:t> CL should be increased to 18 for operational duties. Cash incentives should be paid for those working during disastrous weather conditions.</a:t>
          </a:r>
          <a:endParaRPr lang="en-US" sz="2000" b="1" i="1" baseline="0" dirty="0">
            <a:solidFill>
              <a:schemeClr val="accent4">
                <a:lumMod val="50000"/>
              </a:schemeClr>
            </a:solidFill>
            <a:latin typeface="Times New Roman" pitchFamily="18" charset="0"/>
            <a:cs typeface="Times New Roman" pitchFamily="18" charset="0"/>
          </a:endParaRPr>
        </a:p>
      </dgm:t>
    </dgm:pt>
    <dgm:pt modelId="{23076553-16CE-4017-A658-30868E0CFB47}" type="parTrans" cxnId="{4A9C1241-4276-4E8F-B37D-794D92AE6682}">
      <dgm:prSet/>
      <dgm:spPr/>
      <dgm:t>
        <a:bodyPr/>
        <a:lstStyle/>
        <a:p>
          <a:endParaRPr lang="en-US"/>
        </a:p>
      </dgm:t>
    </dgm:pt>
    <dgm:pt modelId="{79AD235D-41EA-419F-A203-7B2336211C4B}" type="sibTrans" cxnId="{4A9C1241-4276-4E8F-B37D-794D92AE6682}">
      <dgm:prSet/>
      <dgm:spPr/>
      <dgm:t>
        <a:bodyPr/>
        <a:lstStyle/>
        <a:p>
          <a:endParaRPr lang="en-US"/>
        </a:p>
      </dgm:t>
    </dgm:pt>
    <dgm:pt modelId="{1D992C6E-B921-4FDC-B3C3-7AC3544CB2B1}" type="pres">
      <dgm:prSet presAssocID="{94091272-1C28-49F5-BDA6-946A4D049F7C}" presName="linear" presStyleCnt="0">
        <dgm:presLayoutVars>
          <dgm:animLvl val="lvl"/>
          <dgm:resizeHandles val="exact"/>
        </dgm:presLayoutVars>
      </dgm:prSet>
      <dgm:spPr/>
    </dgm:pt>
    <dgm:pt modelId="{9825A11A-CB8F-4264-A99B-E952D3074B28}" type="pres">
      <dgm:prSet presAssocID="{E88DEEC4-6BC1-4973-AFE5-A72A65DAA5EE}" presName="parentText" presStyleLbl="node1" presStyleIdx="0" presStyleCnt="10">
        <dgm:presLayoutVars>
          <dgm:chMax val="0"/>
          <dgm:bulletEnabled val="1"/>
        </dgm:presLayoutVars>
      </dgm:prSet>
      <dgm:spPr/>
      <dgm:t>
        <a:bodyPr/>
        <a:lstStyle/>
        <a:p>
          <a:endParaRPr lang="en-US"/>
        </a:p>
      </dgm:t>
    </dgm:pt>
    <dgm:pt modelId="{CC46B801-9F9C-4EB1-8EDF-8E943C153AB8}" type="pres">
      <dgm:prSet presAssocID="{90D747EC-4B2C-4EE2-AF18-6CD67D25DC97}" presName="spacer" presStyleCnt="0"/>
      <dgm:spPr/>
    </dgm:pt>
    <dgm:pt modelId="{7ADEE2A8-A123-49C9-B88C-DEFE8A37E838}" type="pres">
      <dgm:prSet presAssocID="{AC0589FF-CEA0-4A3E-8213-66BE16F94D5A}" presName="parentText" presStyleLbl="node1" presStyleIdx="1" presStyleCnt="10">
        <dgm:presLayoutVars>
          <dgm:chMax val="0"/>
          <dgm:bulletEnabled val="1"/>
        </dgm:presLayoutVars>
      </dgm:prSet>
      <dgm:spPr/>
      <dgm:t>
        <a:bodyPr/>
        <a:lstStyle/>
        <a:p>
          <a:endParaRPr lang="en-US"/>
        </a:p>
      </dgm:t>
    </dgm:pt>
    <dgm:pt modelId="{48A01607-218F-41F4-BF2E-3618889C8955}" type="pres">
      <dgm:prSet presAssocID="{23ED8345-38A8-404F-AC2B-15D10422CF88}" presName="spacer" presStyleCnt="0"/>
      <dgm:spPr/>
    </dgm:pt>
    <dgm:pt modelId="{68554D87-67A7-4978-9232-AAB6A189CC34}" type="pres">
      <dgm:prSet presAssocID="{FB8F3B4B-5D75-4B28-B287-F0F7E2ADA6A9}" presName="parentText" presStyleLbl="node1" presStyleIdx="2" presStyleCnt="10">
        <dgm:presLayoutVars>
          <dgm:chMax val="0"/>
          <dgm:bulletEnabled val="1"/>
        </dgm:presLayoutVars>
      </dgm:prSet>
      <dgm:spPr/>
      <dgm:t>
        <a:bodyPr/>
        <a:lstStyle/>
        <a:p>
          <a:endParaRPr lang="en-US"/>
        </a:p>
      </dgm:t>
    </dgm:pt>
    <dgm:pt modelId="{704B02F7-4AD9-4B8F-8ADF-AC999EC52075}" type="pres">
      <dgm:prSet presAssocID="{6C6F8884-8441-40B3-82E5-FBB9C287627B}" presName="spacer" presStyleCnt="0"/>
      <dgm:spPr/>
    </dgm:pt>
    <dgm:pt modelId="{8853226B-7BD2-4660-8C7F-8C843B443078}" type="pres">
      <dgm:prSet presAssocID="{C92A7506-AE59-46D5-ABBF-C689C8BC74D2}" presName="parentText" presStyleLbl="node1" presStyleIdx="3" presStyleCnt="10">
        <dgm:presLayoutVars>
          <dgm:chMax val="0"/>
          <dgm:bulletEnabled val="1"/>
        </dgm:presLayoutVars>
      </dgm:prSet>
      <dgm:spPr/>
      <dgm:t>
        <a:bodyPr/>
        <a:lstStyle/>
        <a:p>
          <a:endParaRPr lang="en-US"/>
        </a:p>
      </dgm:t>
    </dgm:pt>
    <dgm:pt modelId="{7C709A21-6D51-40D9-AA7D-7F479DD3A134}" type="pres">
      <dgm:prSet presAssocID="{950351A3-EA9C-4924-B191-0B7ABE3A94E9}" presName="spacer" presStyleCnt="0"/>
      <dgm:spPr/>
    </dgm:pt>
    <dgm:pt modelId="{30E02E61-61F4-424D-84E5-14DBF242B397}" type="pres">
      <dgm:prSet presAssocID="{FA6B28E0-6CFD-433F-A9CE-2360ACAB3136}" presName="parentText" presStyleLbl="node1" presStyleIdx="4" presStyleCnt="10">
        <dgm:presLayoutVars>
          <dgm:chMax val="0"/>
          <dgm:bulletEnabled val="1"/>
        </dgm:presLayoutVars>
      </dgm:prSet>
      <dgm:spPr/>
      <dgm:t>
        <a:bodyPr/>
        <a:lstStyle/>
        <a:p>
          <a:endParaRPr lang="en-US"/>
        </a:p>
      </dgm:t>
    </dgm:pt>
    <dgm:pt modelId="{31B817D1-26BE-4DBB-BED4-3326464CDF39}" type="pres">
      <dgm:prSet presAssocID="{17EB9720-7E62-40AC-AE2C-7D0D2651EBCA}" presName="spacer" presStyleCnt="0"/>
      <dgm:spPr/>
    </dgm:pt>
    <dgm:pt modelId="{3A85FCBA-51F4-4458-A5F7-4A932F9EC083}" type="pres">
      <dgm:prSet presAssocID="{B42F5705-8727-47EF-9DA3-833A1EAFF48D}" presName="parentText" presStyleLbl="node1" presStyleIdx="5" presStyleCnt="10">
        <dgm:presLayoutVars>
          <dgm:chMax val="0"/>
          <dgm:bulletEnabled val="1"/>
        </dgm:presLayoutVars>
      </dgm:prSet>
      <dgm:spPr/>
      <dgm:t>
        <a:bodyPr/>
        <a:lstStyle/>
        <a:p>
          <a:endParaRPr lang="en-US"/>
        </a:p>
      </dgm:t>
    </dgm:pt>
    <dgm:pt modelId="{4266F1C8-7357-4724-B8F1-091A505FC6A7}" type="pres">
      <dgm:prSet presAssocID="{F7FD91A2-5470-4C06-86F0-D31E9330A69D}" presName="spacer" presStyleCnt="0"/>
      <dgm:spPr/>
    </dgm:pt>
    <dgm:pt modelId="{B5BFBA6D-8372-4627-84E5-D0F74212727E}" type="pres">
      <dgm:prSet presAssocID="{B4FFC04D-EF9B-49F0-BB35-738442B505A0}" presName="parentText" presStyleLbl="node1" presStyleIdx="6" presStyleCnt="10">
        <dgm:presLayoutVars>
          <dgm:chMax val="0"/>
          <dgm:bulletEnabled val="1"/>
        </dgm:presLayoutVars>
      </dgm:prSet>
      <dgm:spPr/>
      <dgm:t>
        <a:bodyPr/>
        <a:lstStyle/>
        <a:p>
          <a:endParaRPr lang="en-US"/>
        </a:p>
      </dgm:t>
    </dgm:pt>
    <dgm:pt modelId="{E87AC69D-A8D1-4EB4-8B0C-09B6D45EDDBC}" type="pres">
      <dgm:prSet presAssocID="{C3C01EE5-6AF3-4BE8-A8EB-368640B6266C}" presName="spacer" presStyleCnt="0"/>
      <dgm:spPr/>
    </dgm:pt>
    <dgm:pt modelId="{E0C784D8-71DF-489A-96B4-F514477C8078}" type="pres">
      <dgm:prSet presAssocID="{4FB870CB-D62D-4A65-AB0B-5631066736F8}" presName="parentText" presStyleLbl="node1" presStyleIdx="7" presStyleCnt="10">
        <dgm:presLayoutVars>
          <dgm:chMax val="0"/>
          <dgm:bulletEnabled val="1"/>
        </dgm:presLayoutVars>
      </dgm:prSet>
      <dgm:spPr/>
      <dgm:t>
        <a:bodyPr/>
        <a:lstStyle/>
        <a:p>
          <a:endParaRPr lang="en-US"/>
        </a:p>
      </dgm:t>
    </dgm:pt>
    <dgm:pt modelId="{9A1DAE78-BDCA-4396-8789-F846FF8C2B31}" type="pres">
      <dgm:prSet presAssocID="{8830D05F-EF2A-4B56-B4FB-FCC10F1C4339}" presName="spacer" presStyleCnt="0"/>
      <dgm:spPr/>
    </dgm:pt>
    <dgm:pt modelId="{5D2304F0-C5C3-4CB0-A9CD-95B04FA6A469}" type="pres">
      <dgm:prSet presAssocID="{A5832B63-3E4C-4C32-8B45-4CCB32FB63F3}" presName="parentText" presStyleLbl="node1" presStyleIdx="8" presStyleCnt="10" custLinFactY="7266" custLinFactNeighborX="595" custLinFactNeighborY="100000">
        <dgm:presLayoutVars>
          <dgm:chMax val="0"/>
          <dgm:bulletEnabled val="1"/>
        </dgm:presLayoutVars>
      </dgm:prSet>
      <dgm:spPr/>
      <dgm:t>
        <a:bodyPr/>
        <a:lstStyle/>
        <a:p>
          <a:endParaRPr lang="en-US"/>
        </a:p>
      </dgm:t>
    </dgm:pt>
    <dgm:pt modelId="{35244D00-E1FC-46D5-AC75-D21CE4604A2C}" type="pres">
      <dgm:prSet presAssocID="{5F7E7DFC-F444-4285-AE66-E05184F11590}" presName="spacer" presStyleCnt="0"/>
      <dgm:spPr/>
    </dgm:pt>
    <dgm:pt modelId="{8DCD10E3-70B3-40F8-9A8F-B73E2CE2E9B6}" type="pres">
      <dgm:prSet presAssocID="{85E6938B-3173-493C-A552-E73376B39CAF}" presName="parentText" presStyleLbl="node1" presStyleIdx="9" presStyleCnt="10">
        <dgm:presLayoutVars>
          <dgm:chMax val="0"/>
          <dgm:bulletEnabled val="1"/>
        </dgm:presLayoutVars>
      </dgm:prSet>
      <dgm:spPr/>
      <dgm:t>
        <a:bodyPr/>
        <a:lstStyle/>
        <a:p>
          <a:endParaRPr lang="en-US"/>
        </a:p>
      </dgm:t>
    </dgm:pt>
  </dgm:ptLst>
  <dgm:cxnLst>
    <dgm:cxn modelId="{B5A7B430-09BD-4F0C-9CFE-F1FD02B691D2}" type="presOf" srcId="{FA6B28E0-6CFD-433F-A9CE-2360ACAB3136}" destId="{30E02E61-61F4-424D-84E5-14DBF242B397}" srcOrd="0" destOrd="0" presId="urn:microsoft.com/office/officeart/2005/8/layout/vList2"/>
    <dgm:cxn modelId="{47525704-F30F-45ED-B932-D0A2E1B023B8}" srcId="{94091272-1C28-49F5-BDA6-946A4D049F7C}" destId="{AC0589FF-CEA0-4A3E-8213-66BE16F94D5A}" srcOrd="1" destOrd="0" parTransId="{3DAAD822-D03C-4D26-A4C7-BE1960C06C04}" sibTransId="{23ED8345-38A8-404F-AC2B-15D10422CF88}"/>
    <dgm:cxn modelId="{07185CDC-638B-45E2-BAEB-A232B01E297F}" srcId="{94091272-1C28-49F5-BDA6-946A4D049F7C}" destId="{FB8F3B4B-5D75-4B28-B287-F0F7E2ADA6A9}" srcOrd="2" destOrd="0" parTransId="{75A3E265-214F-4734-A0BE-1E77B91353C5}" sibTransId="{6C6F8884-8441-40B3-82E5-FBB9C287627B}"/>
    <dgm:cxn modelId="{D4778B85-6239-4372-A191-A4D2CF636C5D}" type="presOf" srcId="{85E6938B-3173-493C-A552-E73376B39CAF}" destId="{8DCD10E3-70B3-40F8-9A8F-B73E2CE2E9B6}" srcOrd="0" destOrd="0" presId="urn:microsoft.com/office/officeart/2005/8/layout/vList2"/>
    <dgm:cxn modelId="{2F1B9E39-34EF-44AC-B8DD-6C33E147300F}" srcId="{94091272-1C28-49F5-BDA6-946A4D049F7C}" destId="{4FB870CB-D62D-4A65-AB0B-5631066736F8}" srcOrd="7" destOrd="0" parTransId="{EB096EAF-5061-472C-8831-0BF06C91F1C3}" sibTransId="{8830D05F-EF2A-4B56-B4FB-FCC10F1C4339}"/>
    <dgm:cxn modelId="{D639149A-1ABA-4527-965C-8CFD5C857898}" srcId="{94091272-1C28-49F5-BDA6-946A4D049F7C}" destId="{B4FFC04D-EF9B-49F0-BB35-738442B505A0}" srcOrd="6" destOrd="0" parTransId="{730CE281-7AE0-4846-A363-FFA0BFDF48E2}" sibTransId="{C3C01EE5-6AF3-4BE8-A8EB-368640B6266C}"/>
    <dgm:cxn modelId="{4A9C1241-4276-4E8F-B37D-794D92AE6682}" srcId="{94091272-1C28-49F5-BDA6-946A4D049F7C}" destId="{85E6938B-3173-493C-A552-E73376B39CAF}" srcOrd="9" destOrd="0" parTransId="{23076553-16CE-4017-A658-30868E0CFB47}" sibTransId="{79AD235D-41EA-419F-A203-7B2336211C4B}"/>
    <dgm:cxn modelId="{3A6E5708-1034-4490-8827-6C6F655C1F49}" srcId="{94091272-1C28-49F5-BDA6-946A4D049F7C}" destId="{C92A7506-AE59-46D5-ABBF-C689C8BC74D2}" srcOrd="3" destOrd="0" parTransId="{48DB9CF4-5600-4877-981C-04D45ACDC49D}" sibTransId="{950351A3-EA9C-4924-B191-0B7ABE3A94E9}"/>
    <dgm:cxn modelId="{F7204794-B4E2-4BBD-81CA-4EEDADE7BA6D}" srcId="{94091272-1C28-49F5-BDA6-946A4D049F7C}" destId="{E88DEEC4-6BC1-4973-AFE5-A72A65DAA5EE}" srcOrd="0" destOrd="0" parTransId="{7C72A8BF-E753-4D6E-9B55-933337104017}" sibTransId="{90D747EC-4B2C-4EE2-AF18-6CD67D25DC97}"/>
    <dgm:cxn modelId="{DF644B08-E76E-4490-983C-DC86946B18E8}" type="presOf" srcId="{FB8F3B4B-5D75-4B28-B287-F0F7E2ADA6A9}" destId="{68554D87-67A7-4978-9232-AAB6A189CC34}" srcOrd="0" destOrd="0" presId="urn:microsoft.com/office/officeart/2005/8/layout/vList2"/>
    <dgm:cxn modelId="{0F35940C-CAE7-4368-ACEE-376C8415CEEF}" type="presOf" srcId="{94091272-1C28-49F5-BDA6-946A4D049F7C}" destId="{1D992C6E-B921-4FDC-B3C3-7AC3544CB2B1}" srcOrd="0" destOrd="0" presId="urn:microsoft.com/office/officeart/2005/8/layout/vList2"/>
    <dgm:cxn modelId="{981954F0-11EC-4A1D-85C6-57448B11025F}" srcId="{94091272-1C28-49F5-BDA6-946A4D049F7C}" destId="{B42F5705-8727-47EF-9DA3-833A1EAFF48D}" srcOrd="5" destOrd="0" parTransId="{93C0A06A-5948-4685-9200-EDCD3F6F6890}" sibTransId="{F7FD91A2-5470-4C06-86F0-D31E9330A69D}"/>
    <dgm:cxn modelId="{79E38F7B-ED2A-4E28-B903-0E6E601BFA8D}" type="presOf" srcId="{E88DEEC4-6BC1-4973-AFE5-A72A65DAA5EE}" destId="{9825A11A-CB8F-4264-A99B-E952D3074B28}" srcOrd="0" destOrd="0" presId="urn:microsoft.com/office/officeart/2005/8/layout/vList2"/>
    <dgm:cxn modelId="{D5595B64-91BE-49A6-BA0E-2802561BA070}" type="presOf" srcId="{A5832B63-3E4C-4C32-8B45-4CCB32FB63F3}" destId="{5D2304F0-C5C3-4CB0-A9CD-95B04FA6A469}" srcOrd="0" destOrd="0" presId="urn:microsoft.com/office/officeart/2005/8/layout/vList2"/>
    <dgm:cxn modelId="{90396B16-2125-4B09-9CBB-61571C020755}" type="presOf" srcId="{B42F5705-8727-47EF-9DA3-833A1EAFF48D}" destId="{3A85FCBA-51F4-4458-A5F7-4A932F9EC083}" srcOrd="0" destOrd="0" presId="urn:microsoft.com/office/officeart/2005/8/layout/vList2"/>
    <dgm:cxn modelId="{1E8E5B19-BF4A-42CC-986B-0B474DB583B6}" type="presOf" srcId="{B4FFC04D-EF9B-49F0-BB35-738442B505A0}" destId="{B5BFBA6D-8372-4627-84E5-D0F74212727E}" srcOrd="0" destOrd="0" presId="urn:microsoft.com/office/officeart/2005/8/layout/vList2"/>
    <dgm:cxn modelId="{F34BA94F-141B-424E-82AF-ED86CEFA2A74}" srcId="{94091272-1C28-49F5-BDA6-946A4D049F7C}" destId="{A5832B63-3E4C-4C32-8B45-4CCB32FB63F3}" srcOrd="8" destOrd="0" parTransId="{E0FB9BC2-7D15-4632-95C3-8AD2324E218C}" sibTransId="{5F7E7DFC-F444-4285-AE66-E05184F11590}"/>
    <dgm:cxn modelId="{70967BDB-0F83-4579-9F44-925CCF625F6F}" type="presOf" srcId="{AC0589FF-CEA0-4A3E-8213-66BE16F94D5A}" destId="{7ADEE2A8-A123-49C9-B88C-DEFE8A37E838}" srcOrd="0" destOrd="0" presId="urn:microsoft.com/office/officeart/2005/8/layout/vList2"/>
    <dgm:cxn modelId="{6FE26FB1-57C8-4C59-80DD-2D60C899EE41}" srcId="{94091272-1C28-49F5-BDA6-946A4D049F7C}" destId="{FA6B28E0-6CFD-433F-A9CE-2360ACAB3136}" srcOrd="4" destOrd="0" parTransId="{4550C694-F3E4-4855-8B45-38817D13C60E}" sibTransId="{17EB9720-7E62-40AC-AE2C-7D0D2651EBCA}"/>
    <dgm:cxn modelId="{6A368E0B-5FDA-4124-AC56-7A9D128182A6}" type="presOf" srcId="{C92A7506-AE59-46D5-ABBF-C689C8BC74D2}" destId="{8853226B-7BD2-4660-8C7F-8C843B443078}" srcOrd="0" destOrd="0" presId="urn:microsoft.com/office/officeart/2005/8/layout/vList2"/>
    <dgm:cxn modelId="{8F13FDA9-513E-4956-9516-32A488BF3844}" type="presOf" srcId="{4FB870CB-D62D-4A65-AB0B-5631066736F8}" destId="{E0C784D8-71DF-489A-96B4-F514477C8078}" srcOrd="0" destOrd="0" presId="urn:microsoft.com/office/officeart/2005/8/layout/vList2"/>
    <dgm:cxn modelId="{294C36D5-75C1-4EC8-86A2-4EAEBBA6ED30}" type="presParOf" srcId="{1D992C6E-B921-4FDC-B3C3-7AC3544CB2B1}" destId="{9825A11A-CB8F-4264-A99B-E952D3074B28}" srcOrd="0" destOrd="0" presId="urn:microsoft.com/office/officeart/2005/8/layout/vList2"/>
    <dgm:cxn modelId="{B0AF6E74-A849-4A95-B98D-D9A600424ACC}" type="presParOf" srcId="{1D992C6E-B921-4FDC-B3C3-7AC3544CB2B1}" destId="{CC46B801-9F9C-4EB1-8EDF-8E943C153AB8}" srcOrd="1" destOrd="0" presId="urn:microsoft.com/office/officeart/2005/8/layout/vList2"/>
    <dgm:cxn modelId="{B63E41DD-0550-4DEF-B662-7719452A759D}" type="presParOf" srcId="{1D992C6E-B921-4FDC-B3C3-7AC3544CB2B1}" destId="{7ADEE2A8-A123-49C9-B88C-DEFE8A37E838}" srcOrd="2" destOrd="0" presId="urn:microsoft.com/office/officeart/2005/8/layout/vList2"/>
    <dgm:cxn modelId="{70502945-7B4D-4E31-83E4-34C46A0C5FA2}" type="presParOf" srcId="{1D992C6E-B921-4FDC-B3C3-7AC3544CB2B1}" destId="{48A01607-218F-41F4-BF2E-3618889C8955}" srcOrd="3" destOrd="0" presId="urn:microsoft.com/office/officeart/2005/8/layout/vList2"/>
    <dgm:cxn modelId="{71B7145C-0A0D-415E-969C-6D9EF5821614}" type="presParOf" srcId="{1D992C6E-B921-4FDC-B3C3-7AC3544CB2B1}" destId="{68554D87-67A7-4978-9232-AAB6A189CC34}" srcOrd="4" destOrd="0" presId="urn:microsoft.com/office/officeart/2005/8/layout/vList2"/>
    <dgm:cxn modelId="{33D6327A-4237-48DB-9AC6-D9CBC26BC94F}" type="presParOf" srcId="{1D992C6E-B921-4FDC-B3C3-7AC3544CB2B1}" destId="{704B02F7-4AD9-4B8F-8ADF-AC999EC52075}" srcOrd="5" destOrd="0" presId="urn:microsoft.com/office/officeart/2005/8/layout/vList2"/>
    <dgm:cxn modelId="{60E1B3E6-9E73-4A3A-A618-FCF604129BC7}" type="presParOf" srcId="{1D992C6E-B921-4FDC-B3C3-7AC3544CB2B1}" destId="{8853226B-7BD2-4660-8C7F-8C843B443078}" srcOrd="6" destOrd="0" presId="urn:microsoft.com/office/officeart/2005/8/layout/vList2"/>
    <dgm:cxn modelId="{7B4415FE-E70E-4BFF-81C8-38B1AC7C89F6}" type="presParOf" srcId="{1D992C6E-B921-4FDC-B3C3-7AC3544CB2B1}" destId="{7C709A21-6D51-40D9-AA7D-7F479DD3A134}" srcOrd="7" destOrd="0" presId="urn:microsoft.com/office/officeart/2005/8/layout/vList2"/>
    <dgm:cxn modelId="{1988A8B0-E985-466A-9228-378A8B2A884D}" type="presParOf" srcId="{1D992C6E-B921-4FDC-B3C3-7AC3544CB2B1}" destId="{30E02E61-61F4-424D-84E5-14DBF242B397}" srcOrd="8" destOrd="0" presId="urn:microsoft.com/office/officeart/2005/8/layout/vList2"/>
    <dgm:cxn modelId="{3E4BE5EF-7AD5-42A9-B7EB-396742EF226F}" type="presParOf" srcId="{1D992C6E-B921-4FDC-B3C3-7AC3544CB2B1}" destId="{31B817D1-26BE-4DBB-BED4-3326464CDF39}" srcOrd="9" destOrd="0" presId="urn:microsoft.com/office/officeart/2005/8/layout/vList2"/>
    <dgm:cxn modelId="{02268A6A-8C3F-423C-AA3A-8F335ADE1B72}" type="presParOf" srcId="{1D992C6E-B921-4FDC-B3C3-7AC3544CB2B1}" destId="{3A85FCBA-51F4-4458-A5F7-4A932F9EC083}" srcOrd="10" destOrd="0" presId="urn:microsoft.com/office/officeart/2005/8/layout/vList2"/>
    <dgm:cxn modelId="{02D75044-2C1F-46C6-A3CE-131A0D31711A}" type="presParOf" srcId="{1D992C6E-B921-4FDC-B3C3-7AC3544CB2B1}" destId="{4266F1C8-7357-4724-B8F1-091A505FC6A7}" srcOrd="11" destOrd="0" presId="urn:microsoft.com/office/officeart/2005/8/layout/vList2"/>
    <dgm:cxn modelId="{F9E4F4B8-39C0-4B26-84B9-C2198F9C8FB8}" type="presParOf" srcId="{1D992C6E-B921-4FDC-B3C3-7AC3544CB2B1}" destId="{B5BFBA6D-8372-4627-84E5-D0F74212727E}" srcOrd="12" destOrd="0" presId="urn:microsoft.com/office/officeart/2005/8/layout/vList2"/>
    <dgm:cxn modelId="{381086F8-6794-4E60-8B55-39474DF4844C}" type="presParOf" srcId="{1D992C6E-B921-4FDC-B3C3-7AC3544CB2B1}" destId="{E87AC69D-A8D1-4EB4-8B0C-09B6D45EDDBC}" srcOrd="13" destOrd="0" presId="urn:microsoft.com/office/officeart/2005/8/layout/vList2"/>
    <dgm:cxn modelId="{D1FEC7FA-0EC1-4075-9859-6BB960975264}" type="presParOf" srcId="{1D992C6E-B921-4FDC-B3C3-7AC3544CB2B1}" destId="{E0C784D8-71DF-489A-96B4-F514477C8078}" srcOrd="14" destOrd="0" presId="urn:microsoft.com/office/officeart/2005/8/layout/vList2"/>
    <dgm:cxn modelId="{FEBF7D17-6CDD-4966-9015-F3178CEA686B}" type="presParOf" srcId="{1D992C6E-B921-4FDC-B3C3-7AC3544CB2B1}" destId="{9A1DAE78-BDCA-4396-8789-F846FF8C2B31}" srcOrd="15" destOrd="0" presId="urn:microsoft.com/office/officeart/2005/8/layout/vList2"/>
    <dgm:cxn modelId="{FF192576-218B-4BD4-8D2A-7191A5DC99EA}" type="presParOf" srcId="{1D992C6E-B921-4FDC-B3C3-7AC3544CB2B1}" destId="{5D2304F0-C5C3-4CB0-A9CD-95B04FA6A469}" srcOrd="16" destOrd="0" presId="urn:microsoft.com/office/officeart/2005/8/layout/vList2"/>
    <dgm:cxn modelId="{48E96D4B-6885-46C8-B4F0-D03D2B612BE9}" type="presParOf" srcId="{1D992C6E-B921-4FDC-B3C3-7AC3544CB2B1}" destId="{35244D00-E1FC-46D5-AC75-D21CE4604A2C}" srcOrd="17" destOrd="0" presId="urn:microsoft.com/office/officeart/2005/8/layout/vList2"/>
    <dgm:cxn modelId="{316EB2DA-058A-4641-A7DB-1747DCC72673}" type="presParOf" srcId="{1D992C6E-B921-4FDC-B3C3-7AC3544CB2B1}" destId="{8DCD10E3-70B3-40F8-9A8F-B73E2CE2E9B6}" srcOrd="18"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440F13A-3FE1-4AE6-A7E8-E32DE005B5C8}" type="doc">
      <dgm:prSet loTypeId="urn:microsoft.com/office/officeart/2005/8/layout/vList6" loCatId="list" qsTypeId="urn:microsoft.com/office/officeart/2005/8/quickstyle/simple1" qsCatId="simple" csTypeId="urn:microsoft.com/office/officeart/2005/8/colors/accent5_5" csCatId="accent5" phldr="1"/>
      <dgm:spPr/>
      <dgm:t>
        <a:bodyPr/>
        <a:lstStyle/>
        <a:p>
          <a:endParaRPr lang="en-US"/>
        </a:p>
      </dgm:t>
    </dgm:pt>
    <dgm:pt modelId="{C41F599E-2492-4595-9936-A0715FDAE8CD}">
      <dgm:prSet phldrT="[Text]" custT="1">
        <dgm:style>
          <a:lnRef idx="2">
            <a:schemeClr val="dk1"/>
          </a:lnRef>
          <a:fillRef idx="1">
            <a:schemeClr val="lt1"/>
          </a:fillRef>
          <a:effectRef idx="0">
            <a:schemeClr val="dk1"/>
          </a:effectRef>
          <a:fontRef idx="minor">
            <a:schemeClr val="dk1"/>
          </a:fontRef>
        </dgm:style>
      </dgm:prSet>
      <dgm:spPr/>
      <dgm:t>
        <a:bodyPr/>
        <a:lstStyle/>
        <a:p>
          <a:pPr algn="l"/>
          <a:r>
            <a:rPr lang="en-US" sz="1600" b="1" i="1" dirty="0" smtClean="0">
              <a:latin typeface="Times New Roman" pitchFamily="18" charset="0"/>
              <a:cs typeface="Times New Roman" pitchFamily="18" charset="0"/>
            </a:rPr>
            <a:t>Comparative  study of 4</a:t>
          </a:r>
          <a:r>
            <a:rPr lang="en-US" sz="1600" b="1" i="1" baseline="30000" dirty="0" smtClean="0">
              <a:latin typeface="Times New Roman" pitchFamily="18" charset="0"/>
              <a:cs typeface="Times New Roman" pitchFamily="18" charset="0"/>
            </a:rPr>
            <a:t>th</a:t>
          </a:r>
          <a:r>
            <a:rPr lang="en-US" sz="1600" b="1" i="1" dirty="0" smtClean="0">
              <a:latin typeface="Times New Roman" pitchFamily="18" charset="0"/>
              <a:cs typeface="Times New Roman" pitchFamily="18" charset="0"/>
            </a:rPr>
            <a:t>/5</a:t>
          </a:r>
          <a:r>
            <a:rPr lang="en-US" sz="1600" b="1" i="1" baseline="30000" dirty="0" smtClean="0">
              <a:latin typeface="Times New Roman" pitchFamily="18" charset="0"/>
              <a:cs typeface="Times New Roman" pitchFamily="18" charset="0"/>
            </a:rPr>
            <a:t>th</a:t>
          </a:r>
          <a:r>
            <a:rPr lang="en-US" sz="1600" b="1" i="1" dirty="0" smtClean="0">
              <a:latin typeface="Times New Roman" pitchFamily="18" charset="0"/>
              <a:cs typeface="Times New Roman" pitchFamily="18" charset="0"/>
            </a:rPr>
            <a:t>/6</a:t>
          </a:r>
          <a:r>
            <a:rPr lang="en-US" sz="1600" b="1" i="1" baseline="30000" dirty="0" smtClean="0">
              <a:latin typeface="Times New Roman" pitchFamily="18" charset="0"/>
              <a:cs typeface="Times New Roman" pitchFamily="18" charset="0"/>
            </a:rPr>
            <a:t>th</a:t>
          </a:r>
          <a:r>
            <a:rPr lang="en-US" sz="1600" b="1" i="1" dirty="0" smtClean="0">
              <a:latin typeface="Times New Roman" pitchFamily="18" charset="0"/>
              <a:cs typeface="Times New Roman" pitchFamily="18" charset="0"/>
            </a:rPr>
            <a:t> CPC pay scales shows that there is complete disparity in GP system introduced in 6</a:t>
          </a:r>
          <a:r>
            <a:rPr lang="en-US" sz="1600" b="1" i="1" baseline="30000" dirty="0" smtClean="0">
              <a:latin typeface="Times New Roman" pitchFamily="18" charset="0"/>
              <a:cs typeface="Times New Roman" pitchFamily="18" charset="0"/>
            </a:rPr>
            <a:t>th</a:t>
          </a:r>
          <a:r>
            <a:rPr lang="en-US" sz="1600" b="1" i="1" dirty="0" smtClean="0">
              <a:latin typeface="Times New Roman" pitchFamily="18" charset="0"/>
              <a:cs typeface="Times New Roman" pitchFamily="18" charset="0"/>
            </a:rPr>
            <a:t> CPC.</a:t>
          </a:r>
          <a:endParaRPr lang="en-US" sz="1600" b="1" dirty="0">
            <a:latin typeface="Times New Roman" pitchFamily="18" charset="0"/>
            <a:cs typeface="Times New Roman" pitchFamily="18" charset="0"/>
          </a:endParaRPr>
        </a:p>
      </dgm:t>
    </dgm:pt>
    <dgm:pt modelId="{DBEF51A5-D5AE-4F7E-A558-DF911D444A51}" type="parTrans" cxnId="{552C04F8-9E39-4425-B98E-1E0BB7544EDE}">
      <dgm:prSet/>
      <dgm:spPr/>
      <dgm:t>
        <a:bodyPr/>
        <a:lstStyle/>
        <a:p>
          <a:endParaRPr lang="en-US"/>
        </a:p>
      </dgm:t>
    </dgm:pt>
    <dgm:pt modelId="{4DBF0323-7691-4E04-AF69-011E70F0E299}" type="sibTrans" cxnId="{552C04F8-9E39-4425-B98E-1E0BB7544EDE}">
      <dgm:prSet/>
      <dgm:spPr/>
      <dgm:t>
        <a:bodyPr/>
        <a:lstStyle/>
        <a:p>
          <a:endParaRPr lang="en-US"/>
        </a:p>
      </dgm:t>
    </dgm:pt>
    <dgm:pt modelId="{FDB6D219-7AC4-48A9-AAF6-C419A84D0CD5}">
      <dgm:prSet phldrT="[Text]" custT="1">
        <dgm:style>
          <a:lnRef idx="2">
            <a:schemeClr val="accent1"/>
          </a:lnRef>
          <a:fillRef idx="1">
            <a:schemeClr val="lt1"/>
          </a:fillRef>
          <a:effectRef idx="0">
            <a:schemeClr val="accent1"/>
          </a:effectRef>
          <a:fontRef idx="minor">
            <a:schemeClr val="dk1"/>
          </a:fontRef>
        </dgm:style>
      </dgm:prSet>
      <dgm:spPr/>
      <dgm:t>
        <a:bodyPr/>
        <a:lstStyle/>
        <a:p>
          <a:pPr algn="l"/>
          <a:r>
            <a:rPr lang="en-US" sz="1400" b="1" i="1" dirty="0" smtClean="0">
              <a:latin typeface="Times New Roman" pitchFamily="18" charset="0"/>
              <a:cs typeface="Times New Roman" pitchFamily="18" charset="0"/>
            </a:rPr>
            <a:t>There is gradual increase of Rs. 400/- in GP from GP- 4200 to GP-.4600/-  for non-</a:t>
          </a:r>
          <a:r>
            <a:rPr lang="en-US" sz="1400" b="1" i="1" dirty="0" err="1" smtClean="0">
              <a:latin typeface="Times New Roman" pitchFamily="18" charset="0"/>
              <a:cs typeface="Times New Roman" pitchFamily="18" charset="0"/>
            </a:rPr>
            <a:t>gazetted</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Gr</a:t>
          </a:r>
          <a:r>
            <a:rPr lang="en-US" sz="1400" b="1" i="1" dirty="0" smtClean="0">
              <a:latin typeface="Times New Roman" pitchFamily="18" charset="0"/>
              <a:cs typeface="Times New Roman" pitchFamily="18" charset="0"/>
            </a:rPr>
            <a:t>-B) cadres.</a:t>
          </a:r>
          <a:endParaRPr lang="en-US" sz="1400" b="1" dirty="0">
            <a:latin typeface="Times New Roman" pitchFamily="18" charset="0"/>
            <a:cs typeface="Times New Roman" pitchFamily="18" charset="0"/>
          </a:endParaRPr>
        </a:p>
      </dgm:t>
    </dgm:pt>
    <dgm:pt modelId="{E4053CB0-C969-49DC-B1E5-3D7B7150CD29}" type="parTrans" cxnId="{D86F804E-98BC-4E43-B351-B71E8C530208}">
      <dgm:prSet/>
      <dgm:spPr/>
      <dgm:t>
        <a:bodyPr/>
        <a:lstStyle/>
        <a:p>
          <a:endParaRPr lang="en-US"/>
        </a:p>
      </dgm:t>
    </dgm:pt>
    <dgm:pt modelId="{49D805B2-7EF5-45A1-A587-C89F88A3544F}" type="sibTrans" cxnId="{D86F804E-98BC-4E43-B351-B71E8C530208}">
      <dgm:prSet/>
      <dgm:spPr/>
      <dgm:t>
        <a:bodyPr/>
        <a:lstStyle/>
        <a:p>
          <a:endParaRPr lang="en-US"/>
        </a:p>
      </dgm:t>
    </dgm:pt>
    <dgm:pt modelId="{2A84D219-FAA9-4F77-8FE6-8944B071E405}">
      <dgm:prSet phldrT="[Text]" custT="1">
        <dgm:style>
          <a:lnRef idx="2">
            <a:schemeClr val="accent2"/>
          </a:lnRef>
          <a:fillRef idx="1">
            <a:schemeClr val="lt1"/>
          </a:fillRef>
          <a:effectRef idx="0">
            <a:schemeClr val="accent2"/>
          </a:effectRef>
          <a:fontRef idx="minor">
            <a:schemeClr val="dk1"/>
          </a:fontRef>
        </dgm:style>
      </dgm:prSet>
      <dgm:spPr/>
      <dgm:t>
        <a:bodyPr/>
        <a:lstStyle/>
        <a:p>
          <a:pPr algn="l"/>
          <a:r>
            <a:rPr lang="en-US" sz="1400" b="1" i="1" dirty="0" smtClean="0">
              <a:latin typeface="Times New Roman" pitchFamily="18" charset="0"/>
              <a:cs typeface="Times New Roman" pitchFamily="18" charset="0"/>
            </a:rPr>
            <a:t>But suddenly there is decrease of Rs. 200/- in GP from GP -4600/- to GP . 4800/- which is </a:t>
          </a:r>
          <a:r>
            <a:rPr lang="en-US" sz="1400" b="1" i="1" dirty="0" err="1" smtClean="0">
              <a:latin typeface="Times New Roman" pitchFamily="18" charset="0"/>
              <a:cs typeface="Times New Roman" pitchFamily="18" charset="0"/>
            </a:rPr>
            <a:t>gazetted</a:t>
          </a:r>
          <a:r>
            <a:rPr lang="en-US" sz="1400" b="1" i="1" dirty="0" smtClean="0">
              <a:latin typeface="Times New Roman" pitchFamily="18" charset="0"/>
              <a:cs typeface="Times New Roman" pitchFamily="18" charset="0"/>
            </a:rPr>
            <a:t> cadre</a:t>
          </a:r>
          <a:r>
            <a:rPr lang="en-US" sz="1400" i="1" dirty="0" smtClean="0">
              <a:latin typeface="Times New Roman" pitchFamily="18" charset="0"/>
              <a:cs typeface="Times New Roman" pitchFamily="18" charset="0"/>
            </a:rPr>
            <a:t>.</a:t>
          </a:r>
          <a:endParaRPr lang="en-US" sz="1400" dirty="0">
            <a:latin typeface="Times New Roman" pitchFamily="18" charset="0"/>
            <a:cs typeface="Times New Roman" pitchFamily="18" charset="0"/>
          </a:endParaRPr>
        </a:p>
      </dgm:t>
    </dgm:pt>
    <dgm:pt modelId="{19D4D5B5-4EC4-40DA-9045-96809D6E591E}" type="parTrans" cxnId="{10EC7663-96CB-4AD4-B546-3FD94F91E1FF}">
      <dgm:prSet/>
      <dgm:spPr/>
      <dgm:t>
        <a:bodyPr/>
        <a:lstStyle/>
        <a:p>
          <a:endParaRPr lang="en-US"/>
        </a:p>
      </dgm:t>
    </dgm:pt>
    <dgm:pt modelId="{FCCE5746-6202-456E-A993-E63A8A55F383}" type="sibTrans" cxnId="{10EC7663-96CB-4AD4-B546-3FD94F91E1FF}">
      <dgm:prSet/>
      <dgm:spPr/>
      <dgm:t>
        <a:bodyPr/>
        <a:lstStyle/>
        <a:p>
          <a:endParaRPr lang="en-US"/>
        </a:p>
      </dgm:t>
    </dgm:pt>
    <dgm:pt modelId="{7AE77B37-9D59-4F27-9CD7-215DDE3461F4}">
      <dgm:prSet phldrT="[Text]" custT="1">
        <dgm:style>
          <a:lnRef idx="2">
            <a:schemeClr val="accent1"/>
          </a:lnRef>
          <a:fillRef idx="1">
            <a:schemeClr val="lt1"/>
          </a:fillRef>
          <a:effectRef idx="0">
            <a:schemeClr val="accent1"/>
          </a:effectRef>
          <a:fontRef idx="minor">
            <a:schemeClr val="dk1"/>
          </a:fontRef>
        </dgm:style>
      </dgm:prSet>
      <dgm:spPr/>
      <dgm:t>
        <a:bodyPr/>
        <a:lstStyle/>
        <a:p>
          <a:pPr algn="l"/>
          <a:r>
            <a:rPr lang="en-US" sz="1800" b="1" i="1" dirty="0" smtClean="0">
              <a:latin typeface="Times New Roman" pitchFamily="18" charset="0"/>
              <a:cs typeface="Times New Roman" pitchFamily="18" charset="0"/>
            </a:rPr>
            <a:t>Hence GP of Rs. 4800/- must be abolished. </a:t>
          </a:r>
          <a:endParaRPr lang="en-US" sz="1800" b="1" dirty="0">
            <a:latin typeface="Times New Roman" pitchFamily="18" charset="0"/>
            <a:cs typeface="Times New Roman" pitchFamily="18" charset="0"/>
          </a:endParaRPr>
        </a:p>
      </dgm:t>
    </dgm:pt>
    <dgm:pt modelId="{16A16D25-5586-4BC7-B545-E57E38B9E20E}" type="parTrans" cxnId="{7AED90AE-1ABB-4836-B723-1D6B5218FDF4}">
      <dgm:prSet/>
      <dgm:spPr/>
      <dgm:t>
        <a:bodyPr/>
        <a:lstStyle/>
        <a:p>
          <a:endParaRPr lang="en-US"/>
        </a:p>
      </dgm:t>
    </dgm:pt>
    <dgm:pt modelId="{0F65F741-F5AA-47E1-9E21-ACCE37B0E2AD}" type="sibTrans" cxnId="{7AED90AE-1ABB-4836-B723-1D6B5218FDF4}">
      <dgm:prSet/>
      <dgm:spPr/>
      <dgm:t>
        <a:bodyPr/>
        <a:lstStyle/>
        <a:p>
          <a:endParaRPr lang="en-US"/>
        </a:p>
      </dgm:t>
    </dgm:pt>
    <dgm:pt modelId="{E2E9F0DE-7A5E-47BE-9792-A9B533113839}">
      <dgm:prSet phldrT="[Text]" custT="1">
        <dgm:style>
          <a:lnRef idx="2">
            <a:schemeClr val="accent1"/>
          </a:lnRef>
          <a:fillRef idx="1">
            <a:schemeClr val="lt1"/>
          </a:fillRef>
          <a:effectRef idx="0">
            <a:schemeClr val="accent1"/>
          </a:effectRef>
          <a:fontRef idx="minor">
            <a:schemeClr val="dk1"/>
          </a:fontRef>
        </dgm:style>
      </dgm:prSet>
      <dgm:spPr/>
      <dgm:t>
        <a:bodyPr/>
        <a:lstStyle/>
        <a:p>
          <a:pPr algn="l"/>
          <a:r>
            <a:rPr lang="en-US" sz="1800" b="1" i="1" dirty="0" smtClean="0">
              <a:latin typeface="Times New Roman" pitchFamily="18" charset="0"/>
              <a:cs typeface="Times New Roman" pitchFamily="18" charset="0"/>
            </a:rPr>
            <a:t>Thus GP 4800/- has totally downgraded financial benefit in IMD.</a:t>
          </a:r>
          <a:endParaRPr lang="en-US" sz="1800" b="1" dirty="0">
            <a:latin typeface="Times New Roman" pitchFamily="18" charset="0"/>
            <a:cs typeface="Times New Roman" pitchFamily="18" charset="0"/>
          </a:endParaRPr>
        </a:p>
      </dgm:t>
    </dgm:pt>
    <dgm:pt modelId="{B2399BD9-329D-484A-8CDF-B9A9A75E9B03}" type="parTrans" cxnId="{25D5991A-0E37-4DF8-95DD-AD98C5D4A3E3}">
      <dgm:prSet/>
      <dgm:spPr/>
      <dgm:t>
        <a:bodyPr/>
        <a:lstStyle/>
        <a:p>
          <a:endParaRPr lang="en-US"/>
        </a:p>
      </dgm:t>
    </dgm:pt>
    <dgm:pt modelId="{095D366D-64A2-4EAD-95DE-166B94EAE4B7}" type="sibTrans" cxnId="{25D5991A-0E37-4DF8-95DD-AD98C5D4A3E3}">
      <dgm:prSet/>
      <dgm:spPr/>
      <dgm:t>
        <a:bodyPr/>
        <a:lstStyle/>
        <a:p>
          <a:endParaRPr lang="en-US"/>
        </a:p>
      </dgm:t>
    </dgm:pt>
    <dgm:pt modelId="{70E66CC7-FC7D-4BB5-8B6E-BDC574503CAB}">
      <dgm:prSet phldrT="[Text]" custT="1">
        <dgm:style>
          <a:lnRef idx="2">
            <a:schemeClr val="accent2"/>
          </a:lnRef>
          <a:fillRef idx="1">
            <a:schemeClr val="lt1"/>
          </a:fillRef>
          <a:effectRef idx="0">
            <a:schemeClr val="accent2"/>
          </a:effectRef>
          <a:fontRef idx="minor">
            <a:schemeClr val="dk1"/>
          </a:fontRef>
        </dgm:style>
      </dgm:prSet>
      <dgm:spPr/>
      <dgm:t>
        <a:bodyPr/>
        <a:lstStyle/>
        <a:p>
          <a:pPr algn="l"/>
          <a:r>
            <a:rPr lang="en-US" sz="1600" b="1" i="1" dirty="0" smtClean="0">
              <a:latin typeface="Times New Roman" pitchFamily="18" charset="0"/>
              <a:cs typeface="Times New Roman" pitchFamily="18" charset="0"/>
            </a:rPr>
            <a:t>Promotion as </a:t>
          </a:r>
          <a:r>
            <a:rPr lang="en-US" sz="1600" b="1" i="1" dirty="0" err="1" smtClean="0">
              <a:latin typeface="Times New Roman" pitchFamily="18" charset="0"/>
              <a:cs typeface="Times New Roman" pitchFamily="18" charset="0"/>
            </a:rPr>
            <a:t>Gazetted</a:t>
          </a:r>
          <a:r>
            <a:rPr lang="en-US" sz="1600" b="1" i="1" dirty="0" smtClean="0">
              <a:latin typeface="Times New Roman" pitchFamily="18" charset="0"/>
              <a:cs typeface="Times New Roman" pitchFamily="18" charset="0"/>
            </a:rPr>
            <a:t> officer in IMD from lower cadre gives only Rs. 200/- increase in GP. </a:t>
          </a:r>
          <a:endParaRPr lang="en-US" sz="1600" b="1" dirty="0">
            <a:latin typeface="Times New Roman" pitchFamily="18" charset="0"/>
            <a:cs typeface="Times New Roman" pitchFamily="18" charset="0"/>
          </a:endParaRPr>
        </a:p>
      </dgm:t>
    </dgm:pt>
    <dgm:pt modelId="{A9494939-C729-4CF2-B53C-67163DF6D5FE}" type="parTrans" cxnId="{8CDD2897-03EE-4ECC-BDDC-39B5E82E1279}">
      <dgm:prSet/>
      <dgm:spPr/>
      <dgm:t>
        <a:bodyPr/>
        <a:lstStyle/>
        <a:p>
          <a:endParaRPr lang="en-US"/>
        </a:p>
      </dgm:t>
    </dgm:pt>
    <dgm:pt modelId="{9FBB5FD1-D48B-429C-B22C-811E4FD2F197}" type="sibTrans" cxnId="{8CDD2897-03EE-4ECC-BDDC-39B5E82E1279}">
      <dgm:prSet/>
      <dgm:spPr/>
      <dgm:t>
        <a:bodyPr/>
        <a:lstStyle/>
        <a:p>
          <a:endParaRPr lang="en-US"/>
        </a:p>
      </dgm:t>
    </dgm:pt>
    <dgm:pt modelId="{FD20F125-E021-4944-AE16-74C68F0FD47D}">
      <dgm:prSet phldrT="[Text]" custT="1">
        <dgm:style>
          <a:lnRef idx="2">
            <a:schemeClr val="dk1"/>
          </a:lnRef>
          <a:fillRef idx="1">
            <a:schemeClr val="lt1"/>
          </a:fillRef>
          <a:effectRef idx="0">
            <a:schemeClr val="dk1"/>
          </a:effectRef>
          <a:fontRef idx="minor">
            <a:schemeClr val="dk1"/>
          </a:fontRef>
        </dgm:style>
      </dgm:prSet>
      <dgm:spPr/>
      <dgm:t>
        <a:bodyPr/>
        <a:lstStyle/>
        <a:p>
          <a:pPr algn="l"/>
          <a:r>
            <a:rPr lang="en-US" sz="1800" b="1" i="1" dirty="0" smtClean="0">
              <a:latin typeface="Times New Roman" pitchFamily="18" charset="0"/>
              <a:cs typeface="Times New Roman" pitchFamily="18" charset="0"/>
            </a:rPr>
            <a:t>Gr-A officer joining at GP of </a:t>
          </a:r>
          <a:r>
            <a:rPr lang="en-US" sz="1800" b="1" i="1" dirty="0" err="1" smtClean="0">
              <a:latin typeface="Times New Roman" pitchFamily="18" charset="0"/>
              <a:cs typeface="Times New Roman" pitchFamily="18" charset="0"/>
            </a:rPr>
            <a:t>Rs</a:t>
          </a:r>
          <a:r>
            <a:rPr lang="en-US" sz="1800" b="1" i="1" dirty="0" smtClean="0">
              <a:latin typeface="Times New Roman" pitchFamily="18" charset="0"/>
              <a:cs typeface="Times New Roman" pitchFamily="18" charset="0"/>
            </a:rPr>
            <a:t>. 5400/- continuously getting </a:t>
          </a:r>
          <a:r>
            <a:rPr lang="en-US" sz="1800" b="1" i="1" dirty="0" err="1" smtClean="0">
              <a:latin typeface="Times New Roman" pitchFamily="18" charset="0"/>
              <a:cs typeface="Times New Roman" pitchFamily="18" charset="0"/>
            </a:rPr>
            <a:t>Rs</a:t>
          </a:r>
          <a:r>
            <a:rPr lang="en-US" sz="1800" b="1" i="1" dirty="0" smtClean="0">
              <a:latin typeface="Times New Roman" pitchFamily="18" charset="0"/>
              <a:cs typeface="Times New Roman" pitchFamily="18" charset="0"/>
            </a:rPr>
            <a:t>. 800/- or more hike in GP</a:t>
          </a:r>
          <a:r>
            <a:rPr lang="en-US" sz="2000" b="1" i="1"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dgm:t>
    </dgm:pt>
    <dgm:pt modelId="{781D1133-8B20-4D48-A969-C14AF3107F8A}" type="parTrans" cxnId="{49AA2EE8-4BE4-4620-8B0B-BD55276B9C6F}">
      <dgm:prSet/>
      <dgm:spPr/>
      <dgm:t>
        <a:bodyPr/>
        <a:lstStyle/>
        <a:p>
          <a:endParaRPr lang="en-US"/>
        </a:p>
      </dgm:t>
    </dgm:pt>
    <dgm:pt modelId="{46D8165F-69D6-46CE-B8FE-6347A3B61774}" type="sibTrans" cxnId="{49AA2EE8-4BE4-4620-8B0B-BD55276B9C6F}">
      <dgm:prSet/>
      <dgm:spPr/>
      <dgm:t>
        <a:bodyPr/>
        <a:lstStyle/>
        <a:p>
          <a:endParaRPr lang="en-US"/>
        </a:p>
      </dgm:t>
    </dgm:pt>
    <dgm:pt modelId="{DBD64826-8C13-4F97-9439-B296B3FFC020}">
      <dgm:prSet phldrT="[Text]" custT="1">
        <dgm:style>
          <a:lnRef idx="2">
            <a:schemeClr val="accent2"/>
          </a:lnRef>
          <a:fillRef idx="1">
            <a:schemeClr val="lt1"/>
          </a:fillRef>
          <a:effectRef idx="0">
            <a:schemeClr val="accent2"/>
          </a:effectRef>
          <a:fontRef idx="minor">
            <a:schemeClr val="dk1"/>
          </a:fontRef>
        </dgm:style>
      </dgm:prSet>
      <dgm:spPr/>
      <dgm:t>
        <a:bodyPr/>
        <a:lstStyle/>
        <a:p>
          <a:pPr algn="l"/>
          <a:r>
            <a:rPr lang="en-US" sz="1800" b="1" i="1" dirty="0" smtClean="0">
              <a:latin typeface="Times New Roman" pitchFamily="18" charset="0"/>
              <a:cs typeface="Times New Roman" pitchFamily="18" charset="0"/>
            </a:rPr>
            <a:t>New GP of </a:t>
          </a:r>
          <a:r>
            <a:rPr lang="en-US" sz="1800" b="1" i="1" dirty="0" err="1" smtClean="0">
              <a:latin typeface="Times New Roman" pitchFamily="18" charset="0"/>
              <a:cs typeface="Times New Roman" pitchFamily="18" charset="0"/>
            </a:rPr>
            <a:t>Rs</a:t>
          </a:r>
          <a:r>
            <a:rPr lang="en-US" sz="1800" b="1" i="1" dirty="0" smtClean="0">
              <a:latin typeface="Times New Roman" pitchFamily="18" charset="0"/>
              <a:cs typeface="Times New Roman" pitchFamily="18" charset="0"/>
            </a:rPr>
            <a:t>. 5000/- in place of </a:t>
          </a:r>
          <a:r>
            <a:rPr lang="en-US" sz="1800" b="1" i="1" dirty="0" err="1" smtClean="0">
              <a:latin typeface="Times New Roman" pitchFamily="18" charset="0"/>
              <a:cs typeface="Times New Roman" pitchFamily="18" charset="0"/>
            </a:rPr>
            <a:t>Rs</a:t>
          </a:r>
          <a:r>
            <a:rPr lang="en-US" sz="1800" b="1" i="1" dirty="0" smtClean="0">
              <a:latin typeface="Times New Roman" pitchFamily="18" charset="0"/>
              <a:cs typeface="Times New Roman" pitchFamily="18" charset="0"/>
            </a:rPr>
            <a:t>. 4800/- , Rs. 5600/- or </a:t>
          </a:r>
          <a:r>
            <a:rPr lang="en-US" sz="1800" b="1" i="1" dirty="0" err="1" smtClean="0">
              <a:latin typeface="Times New Roman" pitchFamily="18" charset="0"/>
              <a:cs typeface="Times New Roman" pitchFamily="18" charset="0"/>
            </a:rPr>
            <a:t>Rs</a:t>
          </a:r>
          <a:r>
            <a:rPr lang="en-US" sz="1800" b="1" i="1" dirty="0" smtClean="0">
              <a:latin typeface="Times New Roman" pitchFamily="18" charset="0"/>
              <a:cs typeface="Times New Roman" pitchFamily="18" charset="0"/>
            </a:rPr>
            <a:t>. 5800/- in place of </a:t>
          </a:r>
          <a:r>
            <a:rPr lang="en-US" sz="1800" b="1" i="1" dirty="0" err="1" smtClean="0">
              <a:latin typeface="Times New Roman" pitchFamily="18" charset="0"/>
              <a:cs typeface="Times New Roman" pitchFamily="18" charset="0"/>
            </a:rPr>
            <a:t>Rs</a:t>
          </a:r>
          <a:r>
            <a:rPr lang="en-US" sz="1800" b="1" i="1" dirty="0" smtClean="0">
              <a:latin typeface="Times New Roman" pitchFamily="18" charset="0"/>
              <a:cs typeface="Times New Roman" pitchFamily="18" charset="0"/>
            </a:rPr>
            <a:t>. 5400/- may be introduced.</a:t>
          </a:r>
          <a:endParaRPr lang="en-US" sz="1800" b="1" dirty="0">
            <a:latin typeface="Times New Roman" pitchFamily="18" charset="0"/>
            <a:cs typeface="Times New Roman" pitchFamily="18" charset="0"/>
          </a:endParaRPr>
        </a:p>
      </dgm:t>
    </dgm:pt>
    <dgm:pt modelId="{9063F0EA-5FF9-4C7C-9787-2BCC2E623FDD}" type="parTrans" cxnId="{1CB363D9-1B46-4987-AE2E-00091E96818D}">
      <dgm:prSet/>
      <dgm:spPr/>
      <dgm:t>
        <a:bodyPr/>
        <a:lstStyle/>
        <a:p>
          <a:endParaRPr lang="en-US"/>
        </a:p>
      </dgm:t>
    </dgm:pt>
    <dgm:pt modelId="{14A88664-F67A-4CA7-BA6D-E679D1BAE0EE}" type="sibTrans" cxnId="{1CB363D9-1B46-4987-AE2E-00091E96818D}">
      <dgm:prSet/>
      <dgm:spPr/>
      <dgm:t>
        <a:bodyPr/>
        <a:lstStyle/>
        <a:p>
          <a:endParaRPr lang="en-US"/>
        </a:p>
      </dgm:t>
    </dgm:pt>
    <dgm:pt modelId="{D8D38953-F319-4FE3-AD37-E9C79FC9D4FD}">
      <dgm:prSet phldrT="[Text]" custT="1">
        <dgm:style>
          <a:lnRef idx="2">
            <a:schemeClr val="dk1"/>
          </a:lnRef>
          <a:fillRef idx="1">
            <a:schemeClr val="lt1"/>
          </a:fillRef>
          <a:effectRef idx="0">
            <a:schemeClr val="dk1"/>
          </a:effectRef>
          <a:fontRef idx="minor">
            <a:schemeClr val="dk1"/>
          </a:fontRef>
        </dgm:style>
      </dgm:prSet>
      <dgm:spPr/>
      <dgm:t>
        <a:bodyPr/>
        <a:lstStyle/>
        <a:p>
          <a:pPr algn="l"/>
          <a:r>
            <a:rPr lang="en-US" sz="1400" b="1" i="1" dirty="0" smtClean="0">
              <a:latin typeface="Times New Roman" pitchFamily="18" charset="0"/>
              <a:cs typeface="Times New Roman" pitchFamily="18" charset="0"/>
            </a:rPr>
            <a:t>Thus there is jump of only Rs. 200/- in GP in two successive promotions corresponding to GP 4600 &amp; GP 4800. </a:t>
          </a:r>
          <a:endParaRPr lang="en-US" sz="1400" b="1" i="1" dirty="0">
            <a:latin typeface="Times New Roman" pitchFamily="18" charset="0"/>
            <a:cs typeface="Times New Roman" pitchFamily="18" charset="0"/>
          </a:endParaRPr>
        </a:p>
      </dgm:t>
    </dgm:pt>
    <dgm:pt modelId="{357224C5-6F8C-4DD6-BA27-D1523A328EE6}" type="parTrans" cxnId="{33CD0F56-FD87-4FC6-821A-EDAF8E091FE1}">
      <dgm:prSet/>
      <dgm:spPr/>
      <dgm:t>
        <a:bodyPr/>
        <a:lstStyle/>
        <a:p>
          <a:endParaRPr lang="en-US"/>
        </a:p>
      </dgm:t>
    </dgm:pt>
    <dgm:pt modelId="{9E951B12-75B8-4B1B-BD4B-A61EB6DBA5DC}" type="sibTrans" cxnId="{33CD0F56-FD87-4FC6-821A-EDAF8E091FE1}">
      <dgm:prSet/>
      <dgm:spPr/>
      <dgm:t>
        <a:bodyPr/>
        <a:lstStyle/>
        <a:p>
          <a:endParaRPr lang="en-US"/>
        </a:p>
      </dgm:t>
    </dgm:pt>
    <dgm:pt modelId="{EB9198CF-6AF0-4490-A944-1C05425B48EE}" type="pres">
      <dgm:prSet presAssocID="{A440F13A-3FE1-4AE6-A7E8-E32DE005B5C8}" presName="Name0" presStyleCnt="0">
        <dgm:presLayoutVars>
          <dgm:dir/>
          <dgm:animLvl val="lvl"/>
          <dgm:resizeHandles/>
        </dgm:presLayoutVars>
      </dgm:prSet>
      <dgm:spPr/>
      <dgm:t>
        <a:bodyPr/>
        <a:lstStyle/>
        <a:p>
          <a:endParaRPr lang="en-US"/>
        </a:p>
      </dgm:t>
    </dgm:pt>
    <dgm:pt modelId="{63877C7A-9A7C-4615-BC9A-CB8AF6DCF179}" type="pres">
      <dgm:prSet presAssocID="{C41F599E-2492-4595-9936-A0715FDAE8CD}" presName="linNode" presStyleCnt="0"/>
      <dgm:spPr/>
    </dgm:pt>
    <dgm:pt modelId="{F9CD0930-8774-4EDB-B6EC-91B387D1702A}" type="pres">
      <dgm:prSet presAssocID="{C41F599E-2492-4595-9936-A0715FDAE8CD}" presName="parentShp" presStyleLbl="node1" presStyleIdx="0" presStyleCnt="9" custScaleX="2000000" custLinFactNeighborX="8032" custLinFactNeighborY="-9782">
        <dgm:presLayoutVars>
          <dgm:bulletEnabled val="1"/>
        </dgm:presLayoutVars>
      </dgm:prSet>
      <dgm:spPr/>
      <dgm:t>
        <a:bodyPr/>
        <a:lstStyle/>
        <a:p>
          <a:endParaRPr lang="en-US"/>
        </a:p>
      </dgm:t>
    </dgm:pt>
    <dgm:pt modelId="{BF5386C8-072B-4E42-BBFD-5BA0673CB65D}" type="pres">
      <dgm:prSet presAssocID="{C41F599E-2492-4595-9936-A0715FDAE8CD}" presName="childShp" presStyleLbl="bgAccFollowNode1" presStyleIdx="0" presStyleCnt="9">
        <dgm:presLayoutVars>
          <dgm:bulletEnabled val="1"/>
        </dgm:presLayoutVars>
      </dgm:prSet>
      <dgm:spPr/>
    </dgm:pt>
    <dgm:pt modelId="{8354D717-C2E6-4CF2-91D6-3C61F6633A40}" type="pres">
      <dgm:prSet presAssocID="{4DBF0323-7691-4E04-AF69-011E70F0E299}" presName="spacing" presStyleCnt="0"/>
      <dgm:spPr/>
    </dgm:pt>
    <dgm:pt modelId="{909E194E-B307-4908-A199-CBA61C0A1AC7}" type="pres">
      <dgm:prSet presAssocID="{FDB6D219-7AC4-48A9-AAF6-C419A84D0CD5}" presName="linNode" presStyleCnt="0"/>
      <dgm:spPr/>
    </dgm:pt>
    <dgm:pt modelId="{412B5E67-1425-4D0F-9C67-7E5005289551}" type="pres">
      <dgm:prSet presAssocID="{FDB6D219-7AC4-48A9-AAF6-C419A84D0CD5}" presName="parentShp" presStyleLbl="node1" presStyleIdx="1" presStyleCnt="9" custScaleX="1796185" custLinFactNeighborX="5769" custLinFactNeighborY="0">
        <dgm:presLayoutVars>
          <dgm:bulletEnabled val="1"/>
        </dgm:presLayoutVars>
      </dgm:prSet>
      <dgm:spPr/>
      <dgm:t>
        <a:bodyPr/>
        <a:lstStyle/>
        <a:p>
          <a:endParaRPr lang="en-US"/>
        </a:p>
      </dgm:t>
    </dgm:pt>
    <dgm:pt modelId="{84295C72-1E3E-4631-B2FE-293266D85872}" type="pres">
      <dgm:prSet presAssocID="{FDB6D219-7AC4-48A9-AAF6-C419A84D0CD5}" presName="childShp" presStyleLbl="bgAccFollowNode1" presStyleIdx="1" presStyleCnt="9" custScaleX="107207">
        <dgm:presLayoutVars>
          <dgm:bulletEnabled val="1"/>
        </dgm:presLayoutVars>
      </dgm:prSet>
      <dgm:spPr/>
    </dgm:pt>
    <dgm:pt modelId="{B61F2631-81E0-4216-B12B-D3657FA4F236}" type="pres">
      <dgm:prSet presAssocID="{49D805B2-7EF5-45A1-A587-C89F88A3544F}" presName="spacing" presStyleCnt="0"/>
      <dgm:spPr/>
    </dgm:pt>
    <dgm:pt modelId="{4B25999B-8F27-44F5-94F3-5A5CE05D474C}" type="pres">
      <dgm:prSet presAssocID="{2A84D219-FAA9-4F77-8FE6-8944B071E405}" presName="linNode" presStyleCnt="0"/>
      <dgm:spPr/>
    </dgm:pt>
    <dgm:pt modelId="{0485AAAE-EF11-4C54-8216-154109FF14DB}" type="pres">
      <dgm:prSet presAssocID="{2A84D219-FAA9-4F77-8FE6-8944B071E405}" presName="parentShp" presStyleLbl="node1" presStyleIdx="2" presStyleCnt="9" custScaleX="1979280" custLinFactNeighborX="6279" custLinFactNeighborY="0">
        <dgm:presLayoutVars>
          <dgm:bulletEnabled val="1"/>
        </dgm:presLayoutVars>
      </dgm:prSet>
      <dgm:spPr/>
      <dgm:t>
        <a:bodyPr/>
        <a:lstStyle/>
        <a:p>
          <a:endParaRPr lang="en-US"/>
        </a:p>
      </dgm:t>
    </dgm:pt>
    <dgm:pt modelId="{D36B322E-9D87-4F9B-82DD-638EB430F4E3}" type="pres">
      <dgm:prSet presAssocID="{2A84D219-FAA9-4F77-8FE6-8944B071E405}" presName="childShp" presStyleLbl="bgAccFollowNode1" presStyleIdx="2" presStyleCnt="9" custLinFactNeighborX="9797">
        <dgm:presLayoutVars>
          <dgm:bulletEnabled val="1"/>
        </dgm:presLayoutVars>
      </dgm:prSet>
      <dgm:spPr/>
    </dgm:pt>
    <dgm:pt modelId="{A9BE62E9-1AA8-41E2-8943-7437D0A6CDBD}" type="pres">
      <dgm:prSet presAssocID="{FCCE5746-6202-456E-A993-E63A8A55F383}" presName="spacing" presStyleCnt="0"/>
      <dgm:spPr/>
    </dgm:pt>
    <dgm:pt modelId="{8E7D95AA-734A-46F9-B93E-1BBAB0F3F5B3}" type="pres">
      <dgm:prSet presAssocID="{D8D38953-F319-4FE3-AD37-E9C79FC9D4FD}" presName="linNode" presStyleCnt="0"/>
      <dgm:spPr/>
    </dgm:pt>
    <dgm:pt modelId="{E9205075-CF48-4946-8DE5-D5A37D102F42}" type="pres">
      <dgm:prSet presAssocID="{D8D38953-F319-4FE3-AD37-E9C79FC9D4FD}" presName="parentShp" presStyleLbl="node1" presStyleIdx="3" presStyleCnt="9" custScaleX="1585084" custLinFactNeighborX="6819" custLinFactNeighborY="3261">
        <dgm:presLayoutVars>
          <dgm:bulletEnabled val="1"/>
        </dgm:presLayoutVars>
      </dgm:prSet>
      <dgm:spPr/>
      <dgm:t>
        <a:bodyPr/>
        <a:lstStyle/>
        <a:p>
          <a:endParaRPr lang="en-US"/>
        </a:p>
      </dgm:t>
    </dgm:pt>
    <dgm:pt modelId="{4A1BFDAD-7AAE-406E-B040-1AA62741F6FE}" type="pres">
      <dgm:prSet presAssocID="{D8D38953-F319-4FE3-AD37-E9C79FC9D4FD}" presName="childShp" presStyleLbl="bgAccFollowNode1" presStyleIdx="3" presStyleCnt="9">
        <dgm:presLayoutVars>
          <dgm:bulletEnabled val="1"/>
        </dgm:presLayoutVars>
      </dgm:prSet>
      <dgm:spPr/>
    </dgm:pt>
    <dgm:pt modelId="{3CA4276C-3EAC-4680-BBE6-5EC5E64BCC86}" type="pres">
      <dgm:prSet presAssocID="{9E951B12-75B8-4B1B-BD4B-A61EB6DBA5DC}" presName="spacing" presStyleCnt="0"/>
      <dgm:spPr/>
    </dgm:pt>
    <dgm:pt modelId="{93BE7789-BB42-4439-9096-C34A6EEF6C21}" type="pres">
      <dgm:prSet presAssocID="{E2E9F0DE-7A5E-47BE-9792-A9B533113839}" presName="linNode" presStyleCnt="0"/>
      <dgm:spPr/>
    </dgm:pt>
    <dgm:pt modelId="{6D1CF184-A88B-45A6-A27B-89EF1B4D03ED}" type="pres">
      <dgm:prSet presAssocID="{E2E9F0DE-7A5E-47BE-9792-A9B533113839}" presName="parentShp" presStyleLbl="node1" presStyleIdx="4" presStyleCnt="9" custScaleX="2000000" custScaleY="98034" custLinFactNeighborX="4464">
        <dgm:presLayoutVars>
          <dgm:bulletEnabled val="1"/>
        </dgm:presLayoutVars>
      </dgm:prSet>
      <dgm:spPr/>
      <dgm:t>
        <a:bodyPr/>
        <a:lstStyle/>
        <a:p>
          <a:endParaRPr lang="en-US"/>
        </a:p>
      </dgm:t>
    </dgm:pt>
    <dgm:pt modelId="{AC869BEE-AC1C-4D59-8CAF-D0B7775200CF}" type="pres">
      <dgm:prSet presAssocID="{E2E9F0DE-7A5E-47BE-9792-A9B533113839}" presName="childShp" presStyleLbl="bgAccFollowNode1" presStyleIdx="4" presStyleCnt="9" custLinFactNeighborX="28946">
        <dgm:presLayoutVars>
          <dgm:bulletEnabled val="1"/>
        </dgm:presLayoutVars>
      </dgm:prSet>
      <dgm:spPr/>
    </dgm:pt>
    <dgm:pt modelId="{779942F1-BF49-4305-8746-733FD005B75F}" type="pres">
      <dgm:prSet presAssocID="{095D366D-64A2-4EAD-95DE-166B94EAE4B7}" presName="spacing" presStyleCnt="0"/>
      <dgm:spPr/>
    </dgm:pt>
    <dgm:pt modelId="{9B52673A-BDD0-44F9-8A4F-EE910B8B6F76}" type="pres">
      <dgm:prSet presAssocID="{70E66CC7-FC7D-4BB5-8B6E-BDC574503CAB}" presName="linNode" presStyleCnt="0"/>
      <dgm:spPr/>
    </dgm:pt>
    <dgm:pt modelId="{8BA35FD7-9336-43FB-AE86-60CC92F01D5F}" type="pres">
      <dgm:prSet presAssocID="{70E66CC7-FC7D-4BB5-8B6E-BDC574503CAB}" presName="parentShp" presStyleLbl="node1" presStyleIdx="5" presStyleCnt="9" custScaleX="1523053" custLinFactNeighborX="1644" custLinFactNeighborY="3261">
        <dgm:presLayoutVars>
          <dgm:bulletEnabled val="1"/>
        </dgm:presLayoutVars>
      </dgm:prSet>
      <dgm:spPr/>
      <dgm:t>
        <a:bodyPr/>
        <a:lstStyle/>
        <a:p>
          <a:endParaRPr lang="en-US"/>
        </a:p>
      </dgm:t>
    </dgm:pt>
    <dgm:pt modelId="{08C1AF6C-2AB2-4ED6-AD24-4A2C1418AEAF}" type="pres">
      <dgm:prSet presAssocID="{70E66CC7-FC7D-4BB5-8B6E-BDC574503CAB}" presName="childShp" presStyleLbl="bgAccFollowNode1" presStyleIdx="5" presStyleCnt="9">
        <dgm:presLayoutVars>
          <dgm:bulletEnabled val="1"/>
        </dgm:presLayoutVars>
      </dgm:prSet>
      <dgm:spPr/>
    </dgm:pt>
    <dgm:pt modelId="{8E44A344-2A96-4AFF-BAAD-2162802D113E}" type="pres">
      <dgm:prSet presAssocID="{9FBB5FD1-D48B-429C-B22C-811E4FD2F197}" presName="spacing" presStyleCnt="0"/>
      <dgm:spPr/>
    </dgm:pt>
    <dgm:pt modelId="{F84C4AD4-69D9-4202-8D86-0A4DD3D6FDEC}" type="pres">
      <dgm:prSet presAssocID="{FD20F125-E021-4944-AE16-74C68F0FD47D}" presName="linNode" presStyleCnt="0"/>
      <dgm:spPr/>
    </dgm:pt>
    <dgm:pt modelId="{BF1BE7D0-3B96-4C2D-94F5-71B214700CE6}" type="pres">
      <dgm:prSet presAssocID="{FD20F125-E021-4944-AE16-74C68F0FD47D}" presName="parentShp" presStyleLbl="node1" presStyleIdx="6" presStyleCnt="9" custScaleX="1827167" custLinFactNeighborX="924" custLinFactNeighborY="6522">
        <dgm:presLayoutVars>
          <dgm:bulletEnabled val="1"/>
        </dgm:presLayoutVars>
      </dgm:prSet>
      <dgm:spPr/>
      <dgm:t>
        <a:bodyPr/>
        <a:lstStyle/>
        <a:p>
          <a:endParaRPr lang="en-US"/>
        </a:p>
      </dgm:t>
    </dgm:pt>
    <dgm:pt modelId="{0906C784-4F57-4E01-A2AD-D17970037BA1}" type="pres">
      <dgm:prSet presAssocID="{FD20F125-E021-4944-AE16-74C68F0FD47D}" presName="childShp" presStyleLbl="bgAccFollowNode1" presStyleIdx="6" presStyleCnt="9" custLinFactNeighborX="45897" custLinFactNeighborY="2626">
        <dgm:presLayoutVars>
          <dgm:bulletEnabled val="1"/>
        </dgm:presLayoutVars>
      </dgm:prSet>
      <dgm:spPr/>
    </dgm:pt>
    <dgm:pt modelId="{61ADD7CD-5C57-4AC6-A0E1-34792D65003E}" type="pres">
      <dgm:prSet presAssocID="{46D8165F-69D6-46CE-B8FE-6347A3B61774}" presName="spacing" presStyleCnt="0"/>
      <dgm:spPr/>
    </dgm:pt>
    <dgm:pt modelId="{93A092CE-2588-4992-9353-91B298100AF8}" type="pres">
      <dgm:prSet presAssocID="{7AE77B37-9D59-4F27-9CD7-215DDE3461F4}" presName="linNode" presStyleCnt="0"/>
      <dgm:spPr/>
    </dgm:pt>
    <dgm:pt modelId="{12D4B6FD-8487-4F1D-82D4-FBAC3E7AE9B1}" type="pres">
      <dgm:prSet presAssocID="{7AE77B37-9D59-4F27-9CD7-215DDE3461F4}" presName="parentShp" presStyleLbl="node1" presStyleIdx="7" presStyleCnt="9" custScaleX="1467052" custLinFactNeighborX="-1" custLinFactNeighborY="6522">
        <dgm:presLayoutVars>
          <dgm:bulletEnabled val="1"/>
        </dgm:presLayoutVars>
      </dgm:prSet>
      <dgm:spPr/>
      <dgm:t>
        <a:bodyPr/>
        <a:lstStyle/>
        <a:p>
          <a:endParaRPr lang="en-US"/>
        </a:p>
      </dgm:t>
    </dgm:pt>
    <dgm:pt modelId="{018DD05A-C453-4642-874E-2C346EE1ADC8}" type="pres">
      <dgm:prSet presAssocID="{7AE77B37-9D59-4F27-9CD7-215DDE3461F4}" presName="childShp" presStyleLbl="bgAccFollowNode1" presStyleIdx="7" presStyleCnt="9">
        <dgm:presLayoutVars>
          <dgm:bulletEnabled val="1"/>
        </dgm:presLayoutVars>
      </dgm:prSet>
      <dgm:spPr/>
    </dgm:pt>
    <dgm:pt modelId="{A073AEA5-CB38-49CC-BE39-F52A4B889CF1}" type="pres">
      <dgm:prSet presAssocID="{0F65F741-F5AA-47E1-9E21-ACCE37B0E2AD}" presName="spacing" presStyleCnt="0"/>
      <dgm:spPr/>
    </dgm:pt>
    <dgm:pt modelId="{D32BC503-BE41-4E4B-968A-D090E31B1C93}" type="pres">
      <dgm:prSet presAssocID="{DBD64826-8C13-4F97-9439-B296B3FFC020}" presName="linNode" presStyleCnt="0"/>
      <dgm:spPr/>
    </dgm:pt>
    <dgm:pt modelId="{E73FBCD5-00B8-4E1A-8E85-C0274BC2236A}" type="pres">
      <dgm:prSet presAssocID="{DBD64826-8C13-4F97-9439-B296B3FFC020}" presName="parentShp" presStyleLbl="node1" presStyleIdx="8" presStyleCnt="9" custScaleX="1847017" custLinFactNeighborX="-1964" custLinFactNeighborY="3261">
        <dgm:presLayoutVars>
          <dgm:bulletEnabled val="1"/>
        </dgm:presLayoutVars>
      </dgm:prSet>
      <dgm:spPr/>
      <dgm:t>
        <a:bodyPr/>
        <a:lstStyle/>
        <a:p>
          <a:endParaRPr lang="en-US"/>
        </a:p>
      </dgm:t>
    </dgm:pt>
    <dgm:pt modelId="{DB1DBC60-5409-47D3-9907-85961906E264}" type="pres">
      <dgm:prSet presAssocID="{DBD64826-8C13-4F97-9439-B296B3FFC020}" presName="childShp" presStyleLbl="bgAccFollowNode1" presStyleIdx="8" presStyleCnt="9" custLinFactNeighborX="-4402" custLinFactNeighborY="9782">
        <dgm:presLayoutVars>
          <dgm:bulletEnabled val="1"/>
        </dgm:presLayoutVars>
      </dgm:prSet>
      <dgm:spPr/>
    </dgm:pt>
  </dgm:ptLst>
  <dgm:cxnLst>
    <dgm:cxn modelId="{B0B6CF22-1A58-4598-A7B0-E34A1A47C522}" type="presOf" srcId="{DBD64826-8C13-4F97-9439-B296B3FFC020}" destId="{E73FBCD5-00B8-4E1A-8E85-C0274BC2236A}" srcOrd="0" destOrd="0" presId="urn:microsoft.com/office/officeart/2005/8/layout/vList6"/>
    <dgm:cxn modelId="{10EC7663-96CB-4AD4-B546-3FD94F91E1FF}" srcId="{A440F13A-3FE1-4AE6-A7E8-E32DE005B5C8}" destId="{2A84D219-FAA9-4F77-8FE6-8944B071E405}" srcOrd="2" destOrd="0" parTransId="{19D4D5B5-4EC4-40DA-9045-96809D6E591E}" sibTransId="{FCCE5746-6202-456E-A993-E63A8A55F383}"/>
    <dgm:cxn modelId="{552C04F8-9E39-4425-B98E-1E0BB7544EDE}" srcId="{A440F13A-3FE1-4AE6-A7E8-E32DE005B5C8}" destId="{C41F599E-2492-4595-9936-A0715FDAE8CD}" srcOrd="0" destOrd="0" parTransId="{DBEF51A5-D5AE-4F7E-A558-DF911D444A51}" sibTransId="{4DBF0323-7691-4E04-AF69-011E70F0E299}"/>
    <dgm:cxn modelId="{C9DB6207-6073-4A0D-B0CC-24F036D5DA9C}" type="presOf" srcId="{FD20F125-E021-4944-AE16-74C68F0FD47D}" destId="{BF1BE7D0-3B96-4C2D-94F5-71B214700CE6}" srcOrd="0" destOrd="0" presId="urn:microsoft.com/office/officeart/2005/8/layout/vList6"/>
    <dgm:cxn modelId="{25D5991A-0E37-4DF8-95DD-AD98C5D4A3E3}" srcId="{A440F13A-3FE1-4AE6-A7E8-E32DE005B5C8}" destId="{E2E9F0DE-7A5E-47BE-9792-A9B533113839}" srcOrd="4" destOrd="0" parTransId="{B2399BD9-329D-484A-8CDF-B9A9A75E9B03}" sibTransId="{095D366D-64A2-4EAD-95DE-166B94EAE4B7}"/>
    <dgm:cxn modelId="{49AA2EE8-4BE4-4620-8B0B-BD55276B9C6F}" srcId="{A440F13A-3FE1-4AE6-A7E8-E32DE005B5C8}" destId="{FD20F125-E021-4944-AE16-74C68F0FD47D}" srcOrd="6" destOrd="0" parTransId="{781D1133-8B20-4D48-A969-C14AF3107F8A}" sibTransId="{46D8165F-69D6-46CE-B8FE-6347A3B61774}"/>
    <dgm:cxn modelId="{D86F804E-98BC-4E43-B351-B71E8C530208}" srcId="{A440F13A-3FE1-4AE6-A7E8-E32DE005B5C8}" destId="{FDB6D219-7AC4-48A9-AAF6-C419A84D0CD5}" srcOrd="1" destOrd="0" parTransId="{E4053CB0-C969-49DC-B1E5-3D7B7150CD29}" sibTransId="{49D805B2-7EF5-45A1-A587-C89F88A3544F}"/>
    <dgm:cxn modelId="{1CB363D9-1B46-4987-AE2E-00091E96818D}" srcId="{A440F13A-3FE1-4AE6-A7E8-E32DE005B5C8}" destId="{DBD64826-8C13-4F97-9439-B296B3FFC020}" srcOrd="8" destOrd="0" parTransId="{9063F0EA-5FF9-4C7C-9787-2BCC2E623FDD}" sibTransId="{14A88664-F67A-4CA7-BA6D-E679D1BAE0EE}"/>
    <dgm:cxn modelId="{64E0FD9F-937C-46C0-92C5-D00A336651C7}" type="presOf" srcId="{2A84D219-FAA9-4F77-8FE6-8944B071E405}" destId="{0485AAAE-EF11-4C54-8216-154109FF14DB}" srcOrd="0" destOrd="0" presId="urn:microsoft.com/office/officeart/2005/8/layout/vList6"/>
    <dgm:cxn modelId="{6DAD3EAA-AA48-42AD-940E-F2C0A05EBC2E}" type="presOf" srcId="{E2E9F0DE-7A5E-47BE-9792-A9B533113839}" destId="{6D1CF184-A88B-45A6-A27B-89EF1B4D03ED}" srcOrd="0" destOrd="0" presId="urn:microsoft.com/office/officeart/2005/8/layout/vList6"/>
    <dgm:cxn modelId="{8CDD2897-03EE-4ECC-BDDC-39B5E82E1279}" srcId="{A440F13A-3FE1-4AE6-A7E8-E32DE005B5C8}" destId="{70E66CC7-FC7D-4BB5-8B6E-BDC574503CAB}" srcOrd="5" destOrd="0" parTransId="{A9494939-C729-4CF2-B53C-67163DF6D5FE}" sibTransId="{9FBB5FD1-D48B-429C-B22C-811E4FD2F197}"/>
    <dgm:cxn modelId="{58D6CAB0-1A07-4E76-82A3-506E534DEC03}" type="presOf" srcId="{D8D38953-F319-4FE3-AD37-E9C79FC9D4FD}" destId="{E9205075-CF48-4946-8DE5-D5A37D102F42}" srcOrd="0" destOrd="0" presId="urn:microsoft.com/office/officeart/2005/8/layout/vList6"/>
    <dgm:cxn modelId="{357AD10D-76AB-48BC-AA90-4BC0B8CB5D6E}" type="presOf" srcId="{A440F13A-3FE1-4AE6-A7E8-E32DE005B5C8}" destId="{EB9198CF-6AF0-4490-A944-1C05425B48EE}" srcOrd="0" destOrd="0" presId="urn:microsoft.com/office/officeart/2005/8/layout/vList6"/>
    <dgm:cxn modelId="{33CD0F56-FD87-4FC6-821A-EDAF8E091FE1}" srcId="{A440F13A-3FE1-4AE6-A7E8-E32DE005B5C8}" destId="{D8D38953-F319-4FE3-AD37-E9C79FC9D4FD}" srcOrd="3" destOrd="0" parTransId="{357224C5-6F8C-4DD6-BA27-D1523A328EE6}" sibTransId="{9E951B12-75B8-4B1B-BD4B-A61EB6DBA5DC}"/>
    <dgm:cxn modelId="{6699A18E-0FA7-49B2-8E35-5F462B8E75CC}" type="presOf" srcId="{70E66CC7-FC7D-4BB5-8B6E-BDC574503CAB}" destId="{8BA35FD7-9336-43FB-AE86-60CC92F01D5F}" srcOrd="0" destOrd="0" presId="urn:microsoft.com/office/officeart/2005/8/layout/vList6"/>
    <dgm:cxn modelId="{88ECB6CD-0F5A-483B-B965-CB75E0DCFE33}" type="presOf" srcId="{7AE77B37-9D59-4F27-9CD7-215DDE3461F4}" destId="{12D4B6FD-8487-4F1D-82D4-FBAC3E7AE9B1}" srcOrd="0" destOrd="0" presId="urn:microsoft.com/office/officeart/2005/8/layout/vList6"/>
    <dgm:cxn modelId="{7AED90AE-1ABB-4836-B723-1D6B5218FDF4}" srcId="{A440F13A-3FE1-4AE6-A7E8-E32DE005B5C8}" destId="{7AE77B37-9D59-4F27-9CD7-215DDE3461F4}" srcOrd="7" destOrd="0" parTransId="{16A16D25-5586-4BC7-B545-E57E38B9E20E}" sibTransId="{0F65F741-F5AA-47E1-9E21-ACCE37B0E2AD}"/>
    <dgm:cxn modelId="{9969440E-E7B3-4A19-91EB-6639FD004FBC}" type="presOf" srcId="{FDB6D219-7AC4-48A9-AAF6-C419A84D0CD5}" destId="{412B5E67-1425-4D0F-9C67-7E5005289551}" srcOrd="0" destOrd="0" presId="urn:microsoft.com/office/officeart/2005/8/layout/vList6"/>
    <dgm:cxn modelId="{5D9018C5-8F15-4B4D-9EEB-4E451AC06865}" type="presOf" srcId="{C41F599E-2492-4595-9936-A0715FDAE8CD}" destId="{F9CD0930-8774-4EDB-B6EC-91B387D1702A}" srcOrd="0" destOrd="0" presId="urn:microsoft.com/office/officeart/2005/8/layout/vList6"/>
    <dgm:cxn modelId="{C8B02E41-CAAA-4D3D-8444-3BC95289A9EE}" type="presParOf" srcId="{EB9198CF-6AF0-4490-A944-1C05425B48EE}" destId="{63877C7A-9A7C-4615-BC9A-CB8AF6DCF179}" srcOrd="0" destOrd="0" presId="urn:microsoft.com/office/officeart/2005/8/layout/vList6"/>
    <dgm:cxn modelId="{607183D2-DBE7-42BB-8501-53B5B78A9A19}" type="presParOf" srcId="{63877C7A-9A7C-4615-BC9A-CB8AF6DCF179}" destId="{F9CD0930-8774-4EDB-B6EC-91B387D1702A}" srcOrd="0" destOrd="0" presId="urn:microsoft.com/office/officeart/2005/8/layout/vList6"/>
    <dgm:cxn modelId="{05D2A1F3-136D-453C-BA78-3104DF115C38}" type="presParOf" srcId="{63877C7A-9A7C-4615-BC9A-CB8AF6DCF179}" destId="{BF5386C8-072B-4E42-BBFD-5BA0673CB65D}" srcOrd="1" destOrd="0" presId="urn:microsoft.com/office/officeart/2005/8/layout/vList6"/>
    <dgm:cxn modelId="{73920ED2-B325-499D-8514-C73C0EE92468}" type="presParOf" srcId="{EB9198CF-6AF0-4490-A944-1C05425B48EE}" destId="{8354D717-C2E6-4CF2-91D6-3C61F6633A40}" srcOrd="1" destOrd="0" presId="urn:microsoft.com/office/officeart/2005/8/layout/vList6"/>
    <dgm:cxn modelId="{BB65E8BF-16C9-4E77-9013-0089DDEABCBE}" type="presParOf" srcId="{EB9198CF-6AF0-4490-A944-1C05425B48EE}" destId="{909E194E-B307-4908-A199-CBA61C0A1AC7}" srcOrd="2" destOrd="0" presId="urn:microsoft.com/office/officeart/2005/8/layout/vList6"/>
    <dgm:cxn modelId="{1315B67F-7E5C-40CC-8F69-10151361E2A3}" type="presParOf" srcId="{909E194E-B307-4908-A199-CBA61C0A1AC7}" destId="{412B5E67-1425-4D0F-9C67-7E5005289551}" srcOrd="0" destOrd="0" presId="urn:microsoft.com/office/officeart/2005/8/layout/vList6"/>
    <dgm:cxn modelId="{411B4C0E-4217-4B7B-8EC7-4315CA39EE22}" type="presParOf" srcId="{909E194E-B307-4908-A199-CBA61C0A1AC7}" destId="{84295C72-1E3E-4631-B2FE-293266D85872}" srcOrd="1" destOrd="0" presId="urn:microsoft.com/office/officeart/2005/8/layout/vList6"/>
    <dgm:cxn modelId="{B26D04A1-B52A-427C-9B92-C7C8BED3ECDD}" type="presParOf" srcId="{EB9198CF-6AF0-4490-A944-1C05425B48EE}" destId="{B61F2631-81E0-4216-B12B-D3657FA4F236}" srcOrd="3" destOrd="0" presId="urn:microsoft.com/office/officeart/2005/8/layout/vList6"/>
    <dgm:cxn modelId="{A2918944-9F64-4B05-B742-C6B8FCBB6834}" type="presParOf" srcId="{EB9198CF-6AF0-4490-A944-1C05425B48EE}" destId="{4B25999B-8F27-44F5-94F3-5A5CE05D474C}" srcOrd="4" destOrd="0" presId="urn:microsoft.com/office/officeart/2005/8/layout/vList6"/>
    <dgm:cxn modelId="{ABB9DBFF-000F-48D9-8BFD-6AE707919409}" type="presParOf" srcId="{4B25999B-8F27-44F5-94F3-5A5CE05D474C}" destId="{0485AAAE-EF11-4C54-8216-154109FF14DB}" srcOrd="0" destOrd="0" presId="urn:microsoft.com/office/officeart/2005/8/layout/vList6"/>
    <dgm:cxn modelId="{D5D68FCD-473B-486C-BE8B-28C78220E048}" type="presParOf" srcId="{4B25999B-8F27-44F5-94F3-5A5CE05D474C}" destId="{D36B322E-9D87-4F9B-82DD-638EB430F4E3}" srcOrd="1" destOrd="0" presId="urn:microsoft.com/office/officeart/2005/8/layout/vList6"/>
    <dgm:cxn modelId="{602B8C92-6AEC-49FE-BB22-CE2F383BDE81}" type="presParOf" srcId="{EB9198CF-6AF0-4490-A944-1C05425B48EE}" destId="{A9BE62E9-1AA8-41E2-8943-7437D0A6CDBD}" srcOrd="5" destOrd="0" presId="urn:microsoft.com/office/officeart/2005/8/layout/vList6"/>
    <dgm:cxn modelId="{C5B1ACE9-9DD9-496F-BC93-ED1122B56E82}" type="presParOf" srcId="{EB9198CF-6AF0-4490-A944-1C05425B48EE}" destId="{8E7D95AA-734A-46F9-B93E-1BBAB0F3F5B3}" srcOrd="6" destOrd="0" presId="urn:microsoft.com/office/officeart/2005/8/layout/vList6"/>
    <dgm:cxn modelId="{A5E51A9E-66D7-4129-A0B3-D63E606E957E}" type="presParOf" srcId="{8E7D95AA-734A-46F9-B93E-1BBAB0F3F5B3}" destId="{E9205075-CF48-4946-8DE5-D5A37D102F42}" srcOrd="0" destOrd="0" presId="urn:microsoft.com/office/officeart/2005/8/layout/vList6"/>
    <dgm:cxn modelId="{BE5F10B2-708A-4B71-B3FC-7B04794A4B05}" type="presParOf" srcId="{8E7D95AA-734A-46F9-B93E-1BBAB0F3F5B3}" destId="{4A1BFDAD-7AAE-406E-B040-1AA62741F6FE}" srcOrd="1" destOrd="0" presId="urn:microsoft.com/office/officeart/2005/8/layout/vList6"/>
    <dgm:cxn modelId="{7214DFF4-F8FC-4B24-B8A0-668F4150897E}" type="presParOf" srcId="{EB9198CF-6AF0-4490-A944-1C05425B48EE}" destId="{3CA4276C-3EAC-4680-BBE6-5EC5E64BCC86}" srcOrd="7" destOrd="0" presId="urn:microsoft.com/office/officeart/2005/8/layout/vList6"/>
    <dgm:cxn modelId="{1C969FF7-A6B3-4D8D-A9FF-C008701CDC8A}" type="presParOf" srcId="{EB9198CF-6AF0-4490-A944-1C05425B48EE}" destId="{93BE7789-BB42-4439-9096-C34A6EEF6C21}" srcOrd="8" destOrd="0" presId="urn:microsoft.com/office/officeart/2005/8/layout/vList6"/>
    <dgm:cxn modelId="{9ADA6541-6B7D-435C-B3B4-A358A1B618D2}" type="presParOf" srcId="{93BE7789-BB42-4439-9096-C34A6EEF6C21}" destId="{6D1CF184-A88B-45A6-A27B-89EF1B4D03ED}" srcOrd="0" destOrd="0" presId="urn:microsoft.com/office/officeart/2005/8/layout/vList6"/>
    <dgm:cxn modelId="{706BC0C1-3D49-444C-9C20-9BFBD0EF4955}" type="presParOf" srcId="{93BE7789-BB42-4439-9096-C34A6EEF6C21}" destId="{AC869BEE-AC1C-4D59-8CAF-D0B7775200CF}" srcOrd="1" destOrd="0" presId="urn:microsoft.com/office/officeart/2005/8/layout/vList6"/>
    <dgm:cxn modelId="{75CB8D6A-5DF9-4191-ADA4-623670AC17CD}" type="presParOf" srcId="{EB9198CF-6AF0-4490-A944-1C05425B48EE}" destId="{779942F1-BF49-4305-8746-733FD005B75F}" srcOrd="9" destOrd="0" presId="urn:microsoft.com/office/officeart/2005/8/layout/vList6"/>
    <dgm:cxn modelId="{574CB799-215B-4AFF-B35B-7EE955CD1BE4}" type="presParOf" srcId="{EB9198CF-6AF0-4490-A944-1C05425B48EE}" destId="{9B52673A-BDD0-44F9-8A4F-EE910B8B6F76}" srcOrd="10" destOrd="0" presId="urn:microsoft.com/office/officeart/2005/8/layout/vList6"/>
    <dgm:cxn modelId="{EC7BD9BA-477F-4DE4-84E8-E6EBAB565461}" type="presParOf" srcId="{9B52673A-BDD0-44F9-8A4F-EE910B8B6F76}" destId="{8BA35FD7-9336-43FB-AE86-60CC92F01D5F}" srcOrd="0" destOrd="0" presId="urn:microsoft.com/office/officeart/2005/8/layout/vList6"/>
    <dgm:cxn modelId="{E399F336-11B3-4134-A177-ECACB45DFD86}" type="presParOf" srcId="{9B52673A-BDD0-44F9-8A4F-EE910B8B6F76}" destId="{08C1AF6C-2AB2-4ED6-AD24-4A2C1418AEAF}" srcOrd="1" destOrd="0" presId="urn:microsoft.com/office/officeart/2005/8/layout/vList6"/>
    <dgm:cxn modelId="{780B60FD-CAEB-431F-97FB-9F3C15B63A86}" type="presParOf" srcId="{EB9198CF-6AF0-4490-A944-1C05425B48EE}" destId="{8E44A344-2A96-4AFF-BAAD-2162802D113E}" srcOrd="11" destOrd="0" presId="urn:microsoft.com/office/officeart/2005/8/layout/vList6"/>
    <dgm:cxn modelId="{894EA3A5-A6BF-48CE-85EF-3FBE39E01DB2}" type="presParOf" srcId="{EB9198CF-6AF0-4490-A944-1C05425B48EE}" destId="{F84C4AD4-69D9-4202-8D86-0A4DD3D6FDEC}" srcOrd="12" destOrd="0" presId="urn:microsoft.com/office/officeart/2005/8/layout/vList6"/>
    <dgm:cxn modelId="{1DBF4BC6-E1CF-4199-97B1-45BE881963C3}" type="presParOf" srcId="{F84C4AD4-69D9-4202-8D86-0A4DD3D6FDEC}" destId="{BF1BE7D0-3B96-4C2D-94F5-71B214700CE6}" srcOrd="0" destOrd="0" presId="urn:microsoft.com/office/officeart/2005/8/layout/vList6"/>
    <dgm:cxn modelId="{9E1872FC-DD3A-4A20-8EF0-15F49C343E96}" type="presParOf" srcId="{F84C4AD4-69D9-4202-8D86-0A4DD3D6FDEC}" destId="{0906C784-4F57-4E01-A2AD-D17970037BA1}" srcOrd="1" destOrd="0" presId="urn:microsoft.com/office/officeart/2005/8/layout/vList6"/>
    <dgm:cxn modelId="{EDAB8AEC-F202-4860-A4F9-ACD591F0941C}" type="presParOf" srcId="{EB9198CF-6AF0-4490-A944-1C05425B48EE}" destId="{61ADD7CD-5C57-4AC6-A0E1-34792D65003E}" srcOrd="13" destOrd="0" presId="urn:microsoft.com/office/officeart/2005/8/layout/vList6"/>
    <dgm:cxn modelId="{48F179EF-FD27-488E-8969-24497FFF3687}" type="presParOf" srcId="{EB9198CF-6AF0-4490-A944-1C05425B48EE}" destId="{93A092CE-2588-4992-9353-91B298100AF8}" srcOrd="14" destOrd="0" presId="urn:microsoft.com/office/officeart/2005/8/layout/vList6"/>
    <dgm:cxn modelId="{4DA8FBF7-F26E-4BE9-88F1-48CB7499D3E5}" type="presParOf" srcId="{93A092CE-2588-4992-9353-91B298100AF8}" destId="{12D4B6FD-8487-4F1D-82D4-FBAC3E7AE9B1}" srcOrd="0" destOrd="0" presId="urn:microsoft.com/office/officeart/2005/8/layout/vList6"/>
    <dgm:cxn modelId="{522D9A61-1AAF-4C6F-BE67-3C18EAB07ACE}" type="presParOf" srcId="{93A092CE-2588-4992-9353-91B298100AF8}" destId="{018DD05A-C453-4642-874E-2C346EE1ADC8}" srcOrd="1" destOrd="0" presId="urn:microsoft.com/office/officeart/2005/8/layout/vList6"/>
    <dgm:cxn modelId="{2D3B6105-2533-4441-A4DB-5ECAEE07320F}" type="presParOf" srcId="{EB9198CF-6AF0-4490-A944-1C05425B48EE}" destId="{A073AEA5-CB38-49CC-BE39-F52A4B889CF1}" srcOrd="15" destOrd="0" presId="urn:microsoft.com/office/officeart/2005/8/layout/vList6"/>
    <dgm:cxn modelId="{DEE62191-961A-4657-AC03-9119B239BFD2}" type="presParOf" srcId="{EB9198CF-6AF0-4490-A944-1C05425B48EE}" destId="{D32BC503-BE41-4E4B-968A-D090E31B1C93}" srcOrd="16" destOrd="0" presId="urn:microsoft.com/office/officeart/2005/8/layout/vList6"/>
    <dgm:cxn modelId="{A708D4BD-81CB-478A-95E4-6EB5468C425C}" type="presParOf" srcId="{D32BC503-BE41-4E4B-968A-D090E31B1C93}" destId="{E73FBCD5-00B8-4E1A-8E85-C0274BC2236A}" srcOrd="0" destOrd="0" presId="urn:microsoft.com/office/officeart/2005/8/layout/vList6"/>
    <dgm:cxn modelId="{E6C5608D-1CDC-49E6-984F-2DBD88A36FC3}" type="presParOf" srcId="{D32BC503-BE41-4E4B-968A-D090E31B1C93}" destId="{DB1DBC60-5409-47D3-9907-85961906E264}"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440F13A-3FE1-4AE6-A7E8-E32DE005B5C8}" type="doc">
      <dgm:prSet loTypeId="urn:microsoft.com/office/officeart/2005/8/layout/pyramid2" loCatId="list" qsTypeId="urn:microsoft.com/office/officeart/2005/8/quickstyle/3d3" qsCatId="3D" csTypeId="urn:microsoft.com/office/officeart/2005/8/colors/accent0_1" csCatId="mainScheme" phldr="1"/>
      <dgm:spPr/>
      <dgm:t>
        <a:bodyPr/>
        <a:lstStyle/>
        <a:p>
          <a:endParaRPr lang="en-US"/>
        </a:p>
      </dgm:t>
    </dgm:pt>
    <dgm:pt modelId="{C41F599E-2492-4595-9936-A0715FDAE8CD}">
      <dgm:prSet phldrT="[Text]" custT="1"/>
      <dgm:spPr>
        <a:gradFill rotWithShape="0">
          <a:gsLst>
            <a:gs pos="0">
              <a:srgbClr val="8488C4"/>
            </a:gs>
            <a:gs pos="53000">
              <a:srgbClr val="D4DEFF"/>
            </a:gs>
            <a:gs pos="83000">
              <a:srgbClr val="D4DEFF"/>
            </a:gs>
            <a:gs pos="100000">
              <a:srgbClr val="96AB94"/>
            </a:gs>
          </a:gsLst>
          <a:lin ang="5400000" scaled="0"/>
        </a:gradFill>
      </dgm:spPr>
      <dgm:t>
        <a:bodyPr/>
        <a:lstStyle/>
        <a:p>
          <a:pPr algn="l"/>
          <a:r>
            <a:rPr lang="en-US" sz="1800" b="1" i="1" dirty="0" smtClean="0">
              <a:latin typeface="Times New Roman" pitchFamily="18" charset="0"/>
              <a:cs typeface="Times New Roman" pitchFamily="18" charset="0"/>
            </a:rPr>
            <a:t>Merger of Senior Observer (5000-150-8000) with Scientific Asst. (5500-175-9000).</a:t>
          </a:r>
          <a:endParaRPr lang="en-US" sz="1800" b="1" dirty="0">
            <a:latin typeface="Times New Roman" pitchFamily="18" charset="0"/>
            <a:cs typeface="Times New Roman" pitchFamily="18" charset="0"/>
          </a:endParaRPr>
        </a:p>
      </dgm:t>
    </dgm:pt>
    <dgm:pt modelId="{DBEF51A5-D5AE-4F7E-A558-DF911D444A51}" type="parTrans" cxnId="{552C04F8-9E39-4425-B98E-1E0BB7544EDE}">
      <dgm:prSet/>
      <dgm:spPr/>
      <dgm:t>
        <a:bodyPr/>
        <a:lstStyle/>
        <a:p>
          <a:endParaRPr lang="en-US"/>
        </a:p>
      </dgm:t>
    </dgm:pt>
    <dgm:pt modelId="{4DBF0323-7691-4E04-AF69-011E70F0E299}" type="sibTrans" cxnId="{552C04F8-9E39-4425-B98E-1E0BB7544EDE}">
      <dgm:prSet/>
      <dgm:spPr/>
      <dgm:t>
        <a:bodyPr/>
        <a:lstStyle/>
        <a:p>
          <a:endParaRPr lang="en-US"/>
        </a:p>
      </dgm:t>
    </dgm:pt>
    <dgm:pt modelId="{CC87E049-A002-4C0F-8F05-69DA70DB759C}">
      <dgm:prSet custT="1"/>
      <dgm:spPr>
        <a:gradFill rotWithShape="0">
          <a:gsLst>
            <a:gs pos="0">
              <a:srgbClr val="8488C4"/>
            </a:gs>
            <a:gs pos="53000">
              <a:srgbClr val="D4DEFF"/>
            </a:gs>
            <a:gs pos="83000">
              <a:srgbClr val="D4DEFF"/>
            </a:gs>
            <a:gs pos="100000">
              <a:srgbClr val="96AB94"/>
            </a:gs>
          </a:gsLst>
          <a:lin ang="5400000" scaled="0"/>
        </a:gradFill>
      </dgm:spPr>
      <dgm:t>
        <a:bodyPr/>
        <a:lstStyle/>
        <a:p>
          <a:pPr algn="l"/>
          <a:r>
            <a:rPr lang="en-US" sz="1800" b="1" i="1" dirty="0" smtClean="0">
              <a:latin typeface="Times New Roman" pitchFamily="18" charset="0"/>
              <a:cs typeface="Times New Roman" pitchFamily="18" charset="0"/>
            </a:rPr>
            <a:t>Merging unjustified as only pay scales &amp; staff strength are merged- no financial benefit due to merging. </a:t>
          </a:r>
          <a:endParaRPr lang="en-US" sz="1800" b="1" i="1" dirty="0">
            <a:latin typeface="Times New Roman" pitchFamily="18" charset="0"/>
            <a:cs typeface="Times New Roman" pitchFamily="18" charset="0"/>
          </a:endParaRPr>
        </a:p>
      </dgm:t>
    </dgm:pt>
    <dgm:pt modelId="{FEBEBDF2-5DBB-43A1-857A-E311962E0105}" type="parTrans" cxnId="{82A33E10-5BB9-4900-9B5F-97DB54486E26}">
      <dgm:prSet/>
      <dgm:spPr/>
      <dgm:t>
        <a:bodyPr/>
        <a:lstStyle/>
        <a:p>
          <a:endParaRPr lang="en-US"/>
        </a:p>
      </dgm:t>
    </dgm:pt>
    <dgm:pt modelId="{03A56C9D-03F8-4A96-807B-D01236A55CED}" type="sibTrans" cxnId="{82A33E10-5BB9-4900-9B5F-97DB54486E26}">
      <dgm:prSet/>
      <dgm:spPr/>
      <dgm:t>
        <a:bodyPr/>
        <a:lstStyle/>
        <a:p>
          <a:endParaRPr lang="en-US"/>
        </a:p>
      </dgm:t>
    </dgm:pt>
    <dgm:pt modelId="{2336381E-F266-4147-97F7-0CC7C46A191B}">
      <dgm:prSet custT="1"/>
      <dgm:spPr>
        <a:gradFill rotWithShape="0">
          <a:gsLst>
            <a:gs pos="0">
              <a:srgbClr val="8488C4"/>
            </a:gs>
            <a:gs pos="53000">
              <a:srgbClr val="D4DEFF"/>
            </a:gs>
            <a:gs pos="83000">
              <a:srgbClr val="D4DEFF"/>
            </a:gs>
            <a:gs pos="100000">
              <a:srgbClr val="96AB94"/>
            </a:gs>
          </a:gsLst>
          <a:lin ang="5400000" scaled="0"/>
        </a:gradFill>
      </dgm:spPr>
      <dgm:t>
        <a:bodyPr/>
        <a:lstStyle/>
        <a:p>
          <a:pPr algn="l"/>
          <a:r>
            <a:rPr lang="en-US" sz="1800" b="1" i="1" dirty="0" smtClean="0">
              <a:latin typeface="Times New Roman" pitchFamily="18" charset="0"/>
              <a:cs typeface="Times New Roman" pitchFamily="18" charset="0"/>
            </a:rPr>
            <a:t>Affect on seniority of staff merged &amp; pay .</a:t>
          </a:r>
          <a:endParaRPr lang="en-US" sz="1800" b="1" i="1" dirty="0">
            <a:latin typeface="Times New Roman" pitchFamily="18" charset="0"/>
            <a:cs typeface="Times New Roman" pitchFamily="18" charset="0"/>
          </a:endParaRPr>
        </a:p>
      </dgm:t>
    </dgm:pt>
    <dgm:pt modelId="{0DD0578E-1351-4169-AAC2-D84174112305}" type="parTrans" cxnId="{19CD111A-D6F2-4A14-BEF7-8D23F63E36E1}">
      <dgm:prSet/>
      <dgm:spPr/>
      <dgm:t>
        <a:bodyPr/>
        <a:lstStyle/>
        <a:p>
          <a:endParaRPr lang="en-US"/>
        </a:p>
      </dgm:t>
    </dgm:pt>
    <dgm:pt modelId="{54248B11-5808-4715-AA2B-E132765D747A}" type="sibTrans" cxnId="{19CD111A-D6F2-4A14-BEF7-8D23F63E36E1}">
      <dgm:prSet/>
      <dgm:spPr/>
      <dgm:t>
        <a:bodyPr/>
        <a:lstStyle/>
        <a:p>
          <a:endParaRPr lang="en-US"/>
        </a:p>
      </dgm:t>
    </dgm:pt>
    <dgm:pt modelId="{C9487600-D5F0-4652-BD74-C53B157D8808}">
      <dgm:prSet custT="1"/>
      <dgm:spPr>
        <a:gradFill rotWithShape="0">
          <a:gsLst>
            <a:gs pos="0">
              <a:srgbClr val="8488C4"/>
            </a:gs>
            <a:gs pos="53000">
              <a:srgbClr val="D4DEFF"/>
            </a:gs>
            <a:gs pos="83000">
              <a:srgbClr val="D4DEFF"/>
            </a:gs>
            <a:gs pos="100000">
              <a:srgbClr val="96AB94"/>
            </a:gs>
          </a:gsLst>
          <a:lin ang="5400000" scaled="0"/>
        </a:gradFill>
      </dgm:spPr>
      <dgm:t>
        <a:bodyPr/>
        <a:lstStyle/>
        <a:p>
          <a:pPr algn="l"/>
          <a:r>
            <a:rPr lang="en-US" sz="1800" b="1" i="1" dirty="0" smtClean="0">
              <a:latin typeface="Times New Roman" pitchFamily="18" charset="0"/>
              <a:cs typeface="Times New Roman" pitchFamily="18" charset="0"/>
            </a:rPr>
            <a:t>Non-linearity in Grade Pay introduced in 6</a:t>
          </a:r>
          <a:r>
            <a:rPr lang="en-US" sz="1800" b="1" i="1" baseline="30000" dirty="0" smtClean="0">
              <a:latin typeface="Times New Roman" pitchFamily="18" charset="0"/>
              <a:cs typeface="Times New Roman" pitchFamily="18" charset="0"/>
            </a:rPr>
            <a:t>th</a:t>
          </a:r>
          <a:r>
            <a:rPr lang="en-US" sz="1800" b="1" i="1" dirty="0" smtClean="0">
              <a:latin typeface="Times New Roman" pitchFamily="18" charset="0"/>
              <a:cs typeface="Times New Roman" pitchFamily="18" charset="0"/>
            </a:rPr>
            <a:t> CPC. It has also created pay anomaly. </a:t>
          </a:r>
          <a:endParaRPr lang="en-US" sz="1800" b="1" i="1" dirty="0">
            <a:latin typeface="Times New Roman" pitchFamily="18" charset="0"/>
            <a:cs typeface="Times New Roman" pitchFamily="18" charset="0"/>
          </a:endParaRPr>
        </a:p>
      </dgm:t>
    </dgm:pt>
    <dgm:pt modelId="{52B22DF0-ECED-455F-A581-C3F514DA8335}" type="parTrans" cxnId="{9B26D86D-A5EC-4273-BF9B-58F095001A03}">
      <dgm:prSet/>
      <dgm:spPr/>
      <dgm:t>
        <a:bodyPr/>
        <a:lstStyle/>
        <a:p>
          <a:endParaRPr lang="en-US"/>
        </a:p>
      </dgm:t>
    </dgm:pt>
    <dgm:pt modelId="{D0892D4A-DA5D-4BA0-AA7C-3072715439FD}" type="sibTrans" cxnId="{9B26D86D-A5EC-4273-BF9B-58F095001A03}">
      <dgm:prSet/>
      <dgm:spPr/>
      <dgm:t>
        <a:bodyPr/>
        <a:lstStyle/>
        <a:p>
          <a:endParaRPr lang="en-US"/>
        </a:p>
      </dgm:t>
    </dgm:pt>
    <dgm:pt modelId="{79C229D4-23BB-4FB3-8ED8-AC2382A845B4}">
      <dgm:prSet custT="1"/>
      <dgm:spPr>
        <a:gradFill rotWithShape="0">
          <a:gsLst>
            <a:gs pos="0">
              <a:srgbClr val="8488C4"/>
            </a:gs>
            <a:gs pos="53000">
              <a:srgbClr val="D4DEFF"/>
            </a:gs>
            <a:gs pos="83000">
              <a:srgbClr val="D4DEFF"/>
            </a:gs>
            <a:gs pos="100000">
              <a:srgbClr val="96AB94"/>
            </a:gs>
          </a:gsLst>
          <a:lin ang="5400000" scaled="0"/>
        </a:gradFill>
      </dgm:spPr>
      <dgm:t>
        <a:bodyPr/>
        <a:lstStyle/>
        <a:p>
          <a:pPr algn="l"/>
          <a:r>
            <a:rPr lang="en-US" sz="1800" b="1" i="1" dirty="0" err="1" smtClean="0">
              <a:latin typeface="Times New Roman" pitchFamily="18" charset="0"/>
              <a:cs typeface="Times New Roman" pitchFamily="18" charset="0"/>
            </a:rPr>
            <a:t>Abolishion</a:t>
          </a:r>
          <a:r>
            <a:rPr lang="en-US" sz="1800" b="1" i="1" dirty="0" smtClean="0">
              <a:latin typeface="Times New Roman" pitchFamily="18" charset="0"/>
              <a:cs typeface="Times New Roman" pitchFamily="18" charset="0"/>
            </a:rPr>
            <a:t> of GP system &amp; pay scales shall be kept on basic pay as per earlier practice. </a:t>
          </a:r>
          <a:endParaRPr lang="en-US" sz="1800" b="1" i="1" dirty="0">
            <a:latin typeface="Times New Roman" pitchFamily="18" charset="0"/>
            <a:cs typeface="Times New Roman" pitchFamily="18" charset="0"/>
          </a:endParaRPr>
        </a:p>
      </dgm:t>
    </dgm:pt>
    <dgm:pt modelId="{30EF959F-2D01-4E25-A3FD-C227D51586FC}" type="parTrans" cxnId="{8471EDD5-BC39-4B35-8D02-B78C21891FDD}">
      <dgm:prSet/>
      <dgm:spPr/>
      <dgm:t>
        <a:bodyPr/>
        <a:lstStyle/>
        <a:p>
          <a:endParaRPr lang="en-US"/>
        </a:p>
      </dgm:t>
    </dgm:pt>
    <dgm:pt modelId="{EA3F3F30-67AB-4624-947B-82F54AD983F2}" type="sibTrans" cxnId="{8471EDD5-BC39-4B35-8D02-B78C21891FDD}">
      <dgm:prSet/>
      <dgm:spPr/>
      <dgm:t>
        <a:bodyPr/>
        <a:lstStyle/>
        <a:p>
          <a:endParaRPr lang="en-US"/>
        </a:p>
      </dgm:t>
    </dgm:pt>
    <dgm:pt modelId="{6A87DA1A-CE8F-4108-AF1E-A6F1CB569303}">
      <dgm:prSet custT="1"/>
      <dgm:spPr>
        <a:gradFill rotWithShape="0">
          <a:gsLst>
            <a:gs pos="0">
              <a:srgbClr val="8488C4"/>
            </a:gs>
            <a:gs pos="53000">
              <a:srgbClr val="D4DEFF"/>
            </a:gs>
            <a:gs pos="83000">
              <a:srgbClr val="D4DEFF"/>
            </a:gs>
            <a:gs pos="100000">
              <a:srgbClr val="96AB94"/>
            </a:gs>
          </a:gsLst>
          <a:lin ang="5400000" scaled="0"/>
        </a:gradFill>
      </dgm:spPr>
      <dgm:t>
        <a:bodyPr/>
        <a:lstStyle/>
        <a:p>
          <a:pPr algn="l"/>
          <a:r>
            <a:rPr lang="en-US" sz="1800" b="1" i="1" dirty="0" smtClean="0">
              <a:latin typeface="Times New Roman" pitchFamily="18" charset="0"/>
              <a:cs typeface="Times New Roman" pitchFamily="18" charset="0"/>
            </a:rPr>
            <a:t>Administrative lacunas &amp; delay in taking decision on policy matters in IMD, non-</a:t>
          </a:r>
          <a:r>
            <a:rPr lang="en-US" sz="1800" b="1" i="1" dirty="0" err="1" smtClean="0">
              <a:latin typeface="Times New Roman" pitchFamily="18" charset="0"/>
              <a:cs typeface="Times New Roman" pitchFamily="18" charset="0"/>
            </a:rPr>
            <a:t>gazetted</a:t>
          </a:r>
          <a:r>
            <a:rPr lang="en-US" sz="1800" b="1" i="1" dirty="0" smtClean="0">
              <a:latin typeface="Times New Roman" pitchFamily="18" charset="0"/>
              <a:cs typeface="Times New Roman" pitchFamily="18" charset="0"/>
            </a:rPr>
            <a:t> staff is totally deprived of promotional benefits.</a:t>
          </a:r>
          <a:endParaRPr lang="en-US" sz="1800" b="1" i="1" dirty="0">
            <a:latin typeface="Times New Roman" pitchFamily="18" charset="0"/>
            <a:cs typeface="Times New Roman" pitchFamily="18" charset="0"/>
          </a:endParaRPr>
        </a:p>
      </dgm:t>
    </dgm:pt>
    <dgm:pt modelId="{250071CC-B082-44AC-AB2F-C5F2AC0ADE94}" type="parTrans" cxnId="{ADAA04E4-D372-48A2-8736-7512A3EFE102}">
      <dgm:prSet/>
      <dgm:spPr/>
      <dgm:t>
        <a:bodyPr/>
        <a:lstStyle/>
        <a:p>
          <a:endParaRPr lang="en-US"/>
        </a:p>
      </dgm:t>
    </dgm:pt>
    <dgm:pt modelId="{4442AECC-6CC9-41A9-8709-C14B16398E71}" type="sibTrans" cxnId="{ADAA04E4-D372-48A2-8736-7512A3EFE102}">
      <dgm:prSet/>
      <dgm:spPr/>
      <dgm:t>
        <a:bodyPr/>
        <a:lstStyle/>
        <a:p>
          <a:endParaRPr lang="en-US"/>
        </a:p>
      </dgm:t>
    </dgm:pt>
    <dgm:pt modelId="{C618476C-BE5D-4FD9-8A0A-8C3E719EAEEE}">
      <dgm:prSet custT="1"/>
      <dgm:spPr>
        <a:gradFill rotWithShape="0">
          <a:gsLst>
            <a:gs pos="0">
              <a:srgbClr val="8488C4"/>
            </a:gs>
            <a:gs pos="53000">
              <a:srgbClr val="D4DEFF"/>
            </a:gs>
            <a:gs pos="83000">
              <a:srgbClr val="D4DEFF"/>
            </a:gs>
            <a:gs pos="100000">
              <a:srgbClr val="96AB94"/>
            </a:gs>
          </a:gsLst>
          <a:lin ang="5400000" scaled="0"/>
        </a:gradFill>
      </dgm:spPr>
      <dgm:t>
        <a:bodyPr/>
        <a:lstStyle/>
        <a:p>
          <a:pPr algn="l"/>
          <a:r>
            <a:rPr lang="en-US" sz="1800" b="1" i="1" dirty="0" err="1" smtClean="0">
              <a:latin typeface="Times New Roman" pitchFamily="18" charset="0"/>
              <a:cs typeface="Times New Roman" pitchFamily="18" charset="0"/>
            </a:rPr>
            <a:t>Gazetted</a:t>
          </a:r>
          <a:r>
            <a:rPr lang="en-US" sz="1800" b="1" i="1" dirty="0" smtClean="0">
              <a:latin typeface="Times New Roman" pitchFamily="18" charset="0"/>
              <a:cs typeface="Times New Roman" pitchFamily="18" charset="0"/>
            </a:rPr>
            <a:t> cadre availing promotion every 5 years but non-</a:t>
          </a:r>
          <a:r>
            <a:rPr lang="en-US" sz="1800" b="1" i="1" dirty="0" err="1" smtClean="0">
              <a:latin typeface="Times New Roman" pitchFamily="18" charset="0"/>
              <a:cs typeface="Times New Roman" pitchFamily="18" charset="0"/>
            </a:rPr>
            <a:t>gazetted</a:t>
          </a:r>
          <a:r>
            <a:rPr lang="en-US" sz="1800" b="1" i="1" dirty="0" smtClean="0">
              <a:latin typeface="Times New Roman" pitchFamily="18" charset="0"/>
              <a:cs typeface="Times New Roman" pitchFamily="18" charset="0"/>
            </a:rPr>
            <a:t> cadre is stagnated in one cadre for 10 years.</a:t>
          </a:r>
          <a:endParaRPr lang="en-US" sz="1800" b="1" i="1" dirty="0">
            <a:latin typeface="Times New Roman" pitchFamily="18" charset="0"/>
            <a:cs typeface="Times New Roman" pitchFamily="18" charset="0"/>
          </a:endParaRPr>
        </a:p>
      </dgm:t>
    </dgm:pt>
    <dgm:pt modelId="{AA2FE5D3-281F-4F99-8990-CCA9F44F6C04}" type="parTrans" cxnId="{337E3AA6-EA59-4372-909D-77CA96F78C49}">
      <dgm:prSet/>
      <dgm:spPr/>
      <dgm:t>
        <a:bodyPr/>
        <a:lstStyle/>
        <a:p>
          <a:endParaRPr lang="en-US"/>
        </a:p>
      </dgm:t>
    </dgm:pt>
    <dgm:pt modelId="{9823761B-70B4-467B-9B2B-B41D9DDE2B99}" type="sibTrans" cxnId="{337E3AA6-EA59-4372-909D-77CA96F78C49}">
      <dgm:prSet/>
      <dgm:spPr/>
      <dgm:t>
        <a:bodyPr/>
        <a:lstStyle/>
        <a:p>
          <a:endParaRPr lang="en-US"/>
        </a:p>
      </dgm:t>
    </dgm:pt>
    <dgm:pt modelId="{D4E4AD8B-3646-4C2D-B830-0F5CE8DFC93A}">
      <dgm:prSet custT="1"/>
      <dgm:spPr>
        <a:gradFill rotWithShape="0">
          <a:gsLst>
            <a:gs pos="0">
              <a:srgbClr val="8488C4"/>
            </a:gs>
            <a:gs pos="53000">
              <a:srgbClr val="D4DEFF"/>
            </a:gs>
            <a:gs pos="83000">
              <a:srgbClr val="D4DEFF"/>
            </a:gs>
            <a:gs pos="100000">
              <a:srgbClr val="96AB94"/>
            </a:gs>
          </a:gsLst>
          <a:lin ang="5400000" scaled="0"/>
        </a:gradFill>
      </dgm:spPr>
      <dgm:t>
        <a:bodyPr/>
        <a:lstStyle/>
        <a:p>
          <a:pPr algn="l"/>
          <a:r>
            <a:rPr lang="en-US" sz="1800" b="1" i="1" dirty="0" smtClean="0">
              <a:latin typeface="Times New Roman" pitchFamily="18" charset="0"/>
              <a:cs typeface="Times New Roman" pitchFamily="18" charset="0"/>
            </a:rPr>
            <a:t>No financial benefits to staff after promotion except MACP. </a:t>
          </a:r>
          <a:endParaRPr lang="en-US" sz="1800" b="1" i="1" dirty="0">
            <a:latin typeface="Times New Roman" pitchFamily="18" charset="0"/>
            <a:cs typeface="Times New Roman" pitchFamily="18" charset="0"/>
          </a:endParaRPr>
        </a:p>
      </dgm:t>
    </dgm:pt>
    <dgm:pt modelId="{B23C0350-8853-4473-BB6A-FFA0C468D790}" type="parTrans" cxnId="{3F3D2309-CD6C-4A14-91EA-D68984B882A3}">
      <dgm:prSet/>
      <dgm:spPr/>
      <dgm:t>
        <a:bodyPr/>
        <a:lstStyle/>
        <a:p>
          <a:endParaRPr lang="en-US"/>
        </a:p>
      </dgm:t>
    </dgm:pt>
    <dgm:pt modelId="{AE41AA62-F9C4-4DA9-81F2-5F72F659F427}" type="sibTrans" cxnId="{3F3D2309-CD6C-4A14-91EA-D68984B882A3}">
      <dgm:prSet/>
      <dgm:spPr/>
      <dgm:t>
        <a:bodyPr/>
        <a:lstStyle/>
        <a:p>
          <a:endParaRPr lang="en-US"/>
        </a:p>
      </dgm:t>
    </dgm:pt>
    <dgm:pt modelId="{7B25E4A1-1327-4073-90C0-D1FC3F9571AE}">
      <dgm:prSet custT="1"/>
      <dgm:spPr>
        <a:gradFill rotWithShape="0">
          <a:gsLst>
            <a:gs pos="0">
              <a:srgbClr val="8488C4"/>
            </a:gs>
            <a:gs pos="53000">
              <a:srgbClr val="D4DEFF"/>
            </a:gs>
            <a:gs pos="83000">
              <a:srgbClr val="D4DEFF"/>
            </a:gs>
            <a:gs pos="100000">
              <a:srgbClr val="96AB94"/>
            </a:gs>
          </a:gsLst>
          <a:lin ang="5400000" scaled="0"/>
        </a:gradFill>
      </dgm:spPr>
      <dgm:t>
        <a:bodyPr/>
        <a:lstStyle/>
        <a:p>
          <a:pPr algn="l"/>
          <a:r>
            <a:rPr lang="en-US" sz="1800" b="1" i="1" dirty="0" smtClean="0">
              <a:latin typeface="Times New Roman" pitchFamily="18" charset="0"/>
              <a:cs typeface="Times New Roman" pitchFamily="18" charset="0"/>
            </a:rPr>
            <a:t>Either FCS or MBPS mode of promotion with financial; benefits may be introduced in IMD</a:t>
          </a:r>
          <a:endParaRPr lang="en-US" sz="1800" b="1" dirty="0"/>
        </a:p>
      </dgm:t>
    </dgm:pt>
    <dgm:pt modelId="{7880BDAB-4C7F-42F0-84C3-90258F3D7A35}" type="parTrans" cxnId="{C40BA3CF-C9E5-4F84-A59E-C51924E0A9FD}">
      <dgm:prSet/>
      <dgm:spPr/>
      <dgm:t>
        <a:bodyPr/>
        <a:lstStyle/>
        <a:p>
          <a:endParaRPr lang="en-US"/>
        </a:p>
      </dgm:t>
    </dgm:pt>
    <dgm:pt modelId="{256B6BCE-4382-474C-BBDF-5DC720C9C0A1}" type="sibTrans" cxnId="{C40BA3CF-C9E5-4F84-A59E-C51924E0A9FD}">
      <dgm:prSet/>
      <dgm:spPr/>
      <dgm:t>
        <a:bodyPr/>
        <a:lstStyle/>
        <a:p>
          <a:endParaRPr lang="en-US"/>
        </a:p>
      </dgm:t>
    </dgm:pt>
    <dgm:pt modelId="{92325F92-746B-4752-AC10-C1E32E276CF6}">
      <dgm:prSet custT="1"/>
      <dgm:spPr>
        <a:gradFill rotWithShape="0">
          <a:gsLst>
            <a:gs pos="0">
              <a:srgbClr val="8488C4"/>
            </a:gs>
            <a:gs pos="53000">
              <a:srgbClr val="D4DEFF"/>
            </a:gs>
            <a:gs pos="83000">
              <a:srgbClr val="D4DEFF"/>
            </a:gs>
            <a:gs pos="100000">
              <a:srgbClr val="96AB94"/>
            </a:gs>
          </a:gsLst>
          <a:lin ang="5400000" scaled="0"/>
        </a:gradFill>
      </dgm:spPr>
      <dgm:t>
        <a:bodyPr/>
        <a:lstStyle/>
        <a:p>
          <a:pPr algn="l"/>
          <a:r>
            <a:rPr lang="en-US" sz="1800" b="1" i="1" dirty="0" smtClean="0">
              <a:latin typeface="Times New Roman" pitchFamily="18" charset="0"/>
              <a:cs typeface="Times New Roman" pitchFamily="18" charset="0"/>
            </a:rPr>
            <a:t>Complications in such merging of cadre’s w. r. t. workload, seniority, pay band etc. </a:t>
          </a:r>
          <a:endParaRPr lang="en-US" sz="1800" b="1" i="1" dirty="0">
            <a:latin typeface="Times New Roman" pitchFamily="18" charset="0"/>
            <a:cs typeface="Times New Roman" pitchFamily="18" charset="0"/>
          </a:endParaRPr>
        </a:p>
      </dgm:t>
    </dgm:pt>
    <dgm:pt modelId="{C7DB740C-8D4B-4F61-8D82-A6CF0A142EC3}" type="parTrans" cxnId="{D398C272-3029-4376-9177-9DEB7888A1C6}">
      <dgm:prSet/>
      <dgm:spPr/>
      <dgm:t>
        <a:bodyPr/>
        <a:lstStyle/>
        <a:p>
          <a:endParaRPr lang="en-US"/>
        </a:p>
      </dgm:t>
    </dgm:pt>
    <dgm:pt modelId="{CC6E51A1-1E6F-444C-873F-C4F38615F68C}" type="sibTrans" cxnId="{D398C272-3029-4376-9177-9DEB7888A1C6}">
      <dgm:prSet/>
      <dgm:spPr/>
      <dgm:t>
        <a:bodyPr/>
        <a:lstStyle/>
        <a:p>
          <a:endParaRPr lang="en-US"/>
        </a:p>
      </dgm:t>
    </dgm:pt>
    <dgm:pt modelId="{6F5F24BA-1091-4AA5-B715-44AB770B8FD6}">
      <dgm:prSet custT="1"/>
      <dgm:spPr>
        <a:gradFill rotWithShape="0">
          <a:gsLst>
            <a:gs pos="0">
              <a:srgbClr val="8488C4"/>
            </a:gs>
            <a:gs pos="53000">
              <a:srgbClr val="D4DEFF"/>
            </a:gs>
            <a:gs pos="83000">
              <a:srgbClr val="D4DEFF"/>
            </a:gs>
            <a:gs pos="100000">
              <a:srgbClr val="96AB94"/>
            </a:gs>
          </a:gsLst>
          <a:lin ang="5400000" scaled="0"/>
        </a:gradFill>
      </dgm:spPr>
      <dgm:t>
        <a:bodyPr/>
        <a:lstStyle/>
        <a:p>
          <a:pPr algn="l"/>
          <a:r>
            <a:rPr lang="en-US" sz="1800" b="1" i="1" dirty="0" smtClean="0">
              <a:latin typeface="Times New Roman" pitchFamily="18" charset="0"/>
              <a:cs typeface="Times New Roman" pitchFamily="18" charset="0"/>
            </a:rPr>
            <a:t>Only two promotions in entire service period. </a:t>
          </a:r>
          <a:endParaRPr lang="en-US" sz="1800" b="1" i="1" dirty="0">
            <a:latin typeface="Times New Roman" pitchFamily="18" charset="0"/>
            <a:cs typeface="Times New Roman" pitchFamily="18" charset="0"/>
          </a:endParaRPr>
        </a:p>
      </dgm:t>
    </dgm:pt>
    <dgm:pt modelId="{C975AA38-96A0-477C-A724-2376361E64E5}" type="parTrans" cxnId="{DD155F71-E8F7-48DD-B1C0-08C487874040}">
      <dgm:prSet/>
      <dgm:spPr/>
      <dgm:t>
        <a:bodyPr/>
        <a:lstStyle/>
        <a:p>
          <a:endParaRPr lang="en-US"/>
        </a:p>
      </dgm:t>
    </dgm:pt>
    <dgm:pt modelId="{B10B1045-FA88-4405-B5E2-B36AB7FBF120}" type="sibTrans" cxnId="{DD155F71-E8F7-48DD-B1C0-08C487874040}">
      <dgm:prSet/>
      <dgm:spPr/>
      <dgm:t>
        <a:bodyPr/>
        <a:lstStyle/>
        <a:p>
          <a:endParaRPr lang="en-US"/>
        </a:p>
      </dgm:t>
    </dgm:pt>
    <dgm:pt modelId="{980085AA-FA8B-4220-8C1F-5CB65D048647}" type="pres">
      <dgm:prSet presAssocID="{A440F13A-3FE1-4AE6-A7E8-E32DE005B5C8}" presName="compositeShape" presStyleCnt="0">
        <dgm:presLayoutVars>
          <dgm:dir/>
          <dgm:resizeHandles/>
        </dgm:presLayoutVars>
      </dgm:prSet>
      <dgm:spPr/>
      <dgm:t>
        <a:bodyPr/>
        <a:lstStyle/>
        <a:p>
          <a:endParaRPr lang="en-US"/>
        </a:p>
      </dgm:t>
    </dgm:pt>
    <dgm:pt modelId="{6E8A22B7-BA6B-4F58-A9AA-4EC8640BE571}" type="pres">
      <dgm:prSet presAssocID="{A440F13A-3FE1-4AE6-A7E8-E32DE005B5C8}" presName="pyramid" presStyleLbl="node1" presStyleIdx="0" presStyleCnt="1" custLinFactNeighborX="-22255" custLinFactNeighborY="-789"/>
      <dgm:spPr/>
      <dgm:t>
        <a:bodyPr/>
        <a:lstStyle/>
        <a:p>
          <a:endParaRPr lang="en-US"/>
        </a:p>
      </dgm:t>
    </dgm:pt>
    <dgm:pt modelId="{8FDA801A-A4A0-40BD-BB1A-568B76C63286}" type="pres">
      <dgm:prSet presAssocID="{A440F13A-3FE1-4AE6-A7E8-E32DE005B5C8}" presName="theList" presStyleCnt="0"/>
      <dgm:spPr/>
      <dgm:t>
        <a:bodyPr/>
        <a:lstStyle/>
        <a:p>
          <a:endParaRPr lang="en-US"/>
        </a:p>
      </dgm:t>
    </dgm:pt>
    <dgm:pt modelId="{5DDB1B50-210B-4DA0-AE64-6C52E7BC4BB9}" type="pres">
      <dgm:prSet presAssocID="{C41F599E-2492-4595-9936-A0715FDAE8CD}" presName="aNode" presStyleLbl="fgAcc1" presStyleIdx="0" presStyleCnt="11" custScaleX="294307" custScaleY="227354" custLinFactY="-265429" custLinFactNeighborX="4093" custLinFactNeighborY="-300000">
        <dgm:presLayoutVars>
          <dgm:bulletEnabled val="1"/>
        </dgm:presLayoutVars>
      </dgm:prSet>
      <dgm:spPr/>
      <dgm:t>
        <a:bodyPr/>
        <a:lstStyle/>
        <a:p>
          <a:endParaRPr lang="en-US"/>
        </a:p>
      </dgm:t>
    </dgm:pt>
    <dgm:pt modelId="{3BC68FFB-A6FC-4988-81C1-27B507710FC2}" type="pres">
      <dgm:prSet presAssocID="{C41F599E-2492-4595-9936-A0715FDAE8CD}" presName="aSpace" presStyleCnt="0"/>
      <dgm:spPr/>
      <dgm:t>
        <a:bodyPr/>
        <a:lstStyle/>
        <a:p>
          <a:endParaRPr lang="en-US"/>
        </a:p>
      </dgm:t>
    </dgm:pt>
    <dgm:pt modelId="{81993A0C-DE0C-4088-98B3-0441F16FA755}" type="pres">
      <dgm:prSet presAssocID="{CC87E049-A002-4C0F-8F05-69DA70DB759C}" presName="aNode" presStyleLbl="fgAcc1" presStyleIdx="1" presStyleCnt="11" custScaleX="295702" custScaleY="209989" custLinFactY="-195393" custLinFactNeighborX="4571" custLinFactNeighborY="-200000">
        <dgm:presLayoutVars>
          <dgm:bulletEnabled val="1"/>
        </dgm:presLayoutVars>
      </dgm:prSet>
      <dgm:spPr/>
      <dgm:t>
        <a:bodyPr/>
        <a:lstStyle/>
        <a:p>
          <a:endParaRPr lang="en-US"/>
        </a:p>
      </dgm:t>
    </dgm:pt>
    <dgm:pt modelId="{770CD458-83A5-4678-8967-0DB1FEF991A6}" type="pres">
      <dgm:prSet presAssocID="{CC87E049-A002-4C0F-8F05-69DA70DB759C}" presName="aSpace" presStyleCnt="0"/>
      <dgm:spPr/>
      <dgm:t>
        <a:bodyPr/>
        <a:lstStyle/>
        <a:p>
          <a:endParaRPr lang="en-US"/>
        </a:p>
      </dgm:t>
    </dgm:pt>
    <dgm:pt modelId="{675E0676-EF75-4EA3-8D86-B14F9F517550}" type="pres">
      <dgm:prSet presAssocID="{2336381E-F266-4147-97F7-0CC7C46A191B}" presName="aNode" presStyleLbl="fgAcc1" presStyleIdx="2" presStyleCnt="11" custScaleX="297757" custScaleY="175329" custLinFactY="-129307" custLinFactNeighborX="5578" custLinFactNeighborY="-200000">
        <dgm:presLayoutVars>
          <dgm:bulletEnabled val="1"/>
        </dgm:presLayoutVars>
      </dgm:prSet>
      <dgm:spPr/>
      <dgm:t>
        <a:bodyPr/>
        <a:lstStyle/>
        <a:p>
          <a:endParaRPr lang="en-US"/>
        </a:p>
      </dgm:t>
    </dgm:pt>
    <dgm:pt modelId="{88931D39-89E5-40C6-8D01-8AD829FE773A}" type="pres">
      <dgm:prSet presAssocID="{2336381E-F266-4147-97F7-0CC7C46A191B}" presName="aSpace" presStyleCnt="0"/>
      <dgm:spPr/>
      <dgm:t>
        <a:bodyPr/>
        <a:lstStyle/>
        <a:p>
          <a:endParaRPr lang="en-US"/>
        </a:p>
      </dgm:t>
    </dgm:pt>
    <dgm:pt modelId="{773D1B17-B283-401D-9B22-469BECD83551}" type="pres">
      <dgm:prSet presAssocID="{92325F92-746B-4752-AC10-C1E32E276CF6}" presName="aNode" presStyleLbl="fgAcc1" presStyleIdx="3" presStyleCnt="11" custScaleX="288351" custScaleY="270013" custLinFactY="-60099" custLinFactNeighborX="920" custLinFactNeighborY="-100000">
        <dgm:presLayoutVars>
          <dgm:bulletEnabled val="1"/>
        </dgm:presLayoutVars>
      </dgm:prSet>
      <dgm:spPr/>
      <dgm:t>
        <a:bodyPr/>
        <a:lstStyle/>
        <a:p>
          <a:endParaRPr lang="en-US"/>
        </a:p>
      </dgm:t>
    </dgm:pt>
    <dgm:pt modelId="{B3A97680-4757-4C97-B3C1-A0EEDDADC966}" type="pres">
      <dgm:prSet presAssocID="{92325F92-746B-4752-AC10-C1E32E276CF6}" presName="aSpace" presStyleCnt="0"/>
      <dgm:spPr/>
      <dgm:t>
        <a:bodyPr/>
        <a:lstStyle/>
        <a:p>
          <a:endParaRPr lang="en-US"/>
        </a:p>
      </dgm:t>
    </dgm:pt>
    <dgm:pt modelId="{B40679AD-211B-43DF-9C19-74B37759EEC5}" type="pres">
      <dgm:prSet presAssocID="{C9487600-D5F0-4652-BD74-C53B157D8808}" presName="aNode" presStyleLbl="fgAcc1" presStyleIdx="4" presStyleCnt="11" custScaleX="289333" custScaleY="226294" custLinFactNeighborX="1243" custLinFactNeighborY="24101">
        <dgm:presLayoutVars>
          <dgm:bulletEnabled val="1"/>
        </dgm:presLayoutVars>
      </dgm:prSet>
      <dgm:spPr/>
      <dgm:t>
        <a:bodyPr/>
        <a:lstStyle/>
        <a:p>
          <a:endParaRPr lang="en-US"/>
        </a:p>
      </dgm:t>
    </dgm:pt>
    <dgm:pt modelId="{9836CC03-CCB8-423B-BA9A-7C13DC29C738}" type="pres">
      <dgm:prSet presAssocID="{C9487600-D5F0-4652-BD74-C53B157D8808}" presName="aSpace" presStyleCnt="0"/>
      <dgm:spPr/>
      <dgm:t>
        <a:bodyPr/>
        <a:lstStyle/>
        <a:p>
          <a:endParaRPr lang="en-US"/>
        </a:p>
      </dgm:t>
    </dgm:pt>
    <dgm:pt modelId="{DFABDAAE-F2E7-441B-AE55-F8F481287D92}" type="pres">
      <dgm:prSet presAssocID="{79C229D4-23BB-4FB3-8ED8-AC2382A845B4}" presName="aNode" presStyleLbl="fgAcc1" presStyleIdx="5" presStyleCnt="11" custScaleX="289487" custScaleY="226840" custLinFactY="40817" custLinFactNeighborX="1683" custLinFactNeighborY="100000">
        <dgm:presLayoutVars>
          <dgm:bulletEnabled val="1"/>
        </dgm:presLayoutVars>
      </dgm:prSet>
      <dgm:spPr/>
      <dgm:t>
        <a:bodyPr/>
        <a:lstStyle/>
        <a:p>
          <a:endParaRPr lang="en-US"/>
        </a:p>
      </dgm:t>
    </dgm:pt>
    <dgm:pt modelId="{63B0FCD6-C962-418C-BE90-D08813466A68}" type="pres">
      <dgm:prSet presAssocID="{79C229D4-23BB-4FB3-8ED8-AC2382A845B4}" presName="aSpace" presStyleCnt="0"/>
      <dgm:spPr/>
      <dgm:t>
        <a:bodyPr/>
        <a:lstStyle/>
        <a:p>
          <a:endParaRPr lang="en-US"/>
        </a:p>
      </dgm:t>
    </dgm:pt>
    <dgm:pt modelId="{ABFE4143-15D6-42D6-8477-7E7CD6C612D8}" type="pres">
      <dgm:prSet presAssocID="{6A87DA1A-CE8F-4108-AF1E-A6F1CB569303}" presName="aNode" presStyleLbl="fgAcc1" presStyleIdx="6" presStyleCnt="11" custScaleX="288563" custScaleY="306385" custLinFactY="96809" custLinFactNeighborX="2035" custLinFactNeighborY="100000">
        <dgm:presLayoutVars>
          <dgm:bulletEnabled val="1"/>
        </dgm:presLayoutVars>
      </dgm:prSet>
      <dgm:spPr/>
      <dgm:t>
        <a:bodyPr/>
        <a:lstStyle/>
        <a:p>
          <a:endParaRPr lang="en-US"/>
        </a:p>
      </dgm:t>
    </dgm:pt>
    <dgm:pt modelId="{8D703D43-5B97-4CF5-807B-2D78C11E2D25}" type="pres">
      <dgm:prSet presAssocID="{6A87DA1A-CE8F-4108-AF1E-A6F1CB569303}" presName="aSpace" presStyleCnt="0"/>
      <dgm:spPr/>
      <dgm:t>
        <a:bodyPr/>
        <a:lstStyle/>
        <a:p>
          <a:endParaRPr lang="en-US"/>
        </a:p>
      </dgm:t>
    </dgm:pt>
    <dgm:pt modelId="{BDCFC237-1A3A-4E98-A0AD-5584B415AD46}" type="pres">
      <dgm:prSet presAssocID="{C618476C-BE5D-4FD9-8A0A-8C3E719EAEEE}" presName="aNode" presStyleLbl="fgAcc1" presStyleIdx="7" presStyleCnt="11" custScaleX="288585" custScaleY="339375" custLinFactY="146578" custLinFactNeighborX="2453" custLinFactNeighborY="200000">
        <dgm:presLayoutVars>
          <dgm:bulletEnabled val="1"/>
        </dgm:presLayoutVars>
      </dgm:prSet>
      <dgm:spPr/>
      <dgm:t>
        <a:bodyPr/>
        <a:lstStyle/>
        <a:p>
          <a:endParaRPr lang="en-US"/>
        </a:p>
      </dgm:t>
    </dgm:pt>
    <dgm:pt modelId="{7F3870AD-781B-4585-B13B-C994FB455170}" type="pres">
      <dgm:prSet presAssocID="{C618476C-BE5D-4FD9-8A0A-8C3E719EAEEE}" presName="aSpace" presStyleCnt="0"/>
      <dgm:spPr/>
      <dgm:t>
        <a:bodyPr/>
        <a:lstStyle/>
        <a:p>
          <a:endParaRPr lang="en-US"/>
        </a:p>
      </dgm:t>
    </dgm:pt>
    <dgm:pt modelId="{816990C8-8B22-40D5-9D7B-5A32E1C34624}" type="pres">
      <dgm:prSet presAssocID="{6F5F24BA-1091-4AA5-B715-44AB770B8FD6}" presName="aNode" presStyleLbl="fgAcc1" presStyleIdx="8" presStyleCnt="11" custFlipVert="0" custScaleX="287749" custScaleY="209159" custLinFactY="195152" custLinFactNeighborX="2035" custLinFactNeighborY="200000">
        <dgm:presLayoutVars>
          <dgm:bulletEnabled val="1"/>
        </dgm:presLayoutVars>
      </dgm:prSet>
      <dgm:spPr/>
      <dgm:t>
        <a:bodyPr/>
        <a:lstStyle/>
        <a:p>
          <a:endParaRPr lang="en-US"/>
        </a:p>
      </dgm:t>
    </dgm:pt>
    <dgm:pt modelId="{444DE847-8622-4AE6-B6AA-F8C9F893CD6F}" type="pres">
      <dgm:prSet presAssocID="{6F5F24BA-1091-4AA5-B715-44AB770B8FD6}" presName="aSpace" presStyleCnt="0"/>
      <dgm:spPr/>
      <dgm:t>
        <a:bodyPr/>
        <a:lstStyle/>
        <a:p>
          <a:endParaRPr lang="en-US"/>
        </a:p>
      </dgm:t>
    </dgm:pt>
    <dgm:pt modelId="{12BB48D5-517E-4FBE-BBA7-FBB2FB66E3DC}" type="pres">
      <dgm:prSet presAssocID="{D4E4AD8B-3646-4C2D-B830-0F5CE8DFC93A}" presName="aNode" presStyleLbl="fgAcc1" presStyleIdx="9" presStyleCnt="11" custScaleX="284515" custScaleY="260882" custLinFactY="259413" custLinFactNeighborX="11" custLinFactNeighborY="300000">
        <dgm:presLayoutVars>
          <dgm:bulletEnabled val="1"/>
        </dgm:presLayoutVars>
      </dgm:prSet>
      <dgm:spPr/>
      <dgm:t>
        <a:bodyPr/>
        <a:lstStyle/>
        <a:p>
          <a:endParaRPr lang="en-US"/>
        </a:p>
      </dgm:t>
    </dgm:pt>
    <dgm:pt modelId="{F341F0B3-FAA5-4E97-94D3-8CEDA2688048}" type="pres">
      <dgm:prSet presAssocID="{D4E4AD8B-3646-4C2D-B830-0F5CE8DFC93A}" presName="aSpace" presStyleCnt="0"/>
      <dgm:spPr/>
      <dgm:t>
        <a:bodyPr/>
        <a:lstStyle/>
        <a:p>
          <a:endParaRPr lang="en-US"/>
        </a:p>
      </dgm:t>
    </dgm:pt>
    <dgm:pt modelId="{6B310748-03D0-4F5D-9A2B-3CEE6A58EA05}" type="pres">
      <dgm:prSet presAssocID="{7B25E4A1-1327-4073-90C0-D1FC3F9571AE}" presName="aNode" presStyleLbl="fgAcc1" presStyleIdx="10" presStyleCnt="11" custScaleX="295075" custScaleY="318953" custLinFactY="300000" custLinFactNeighborX="4477" custLinFactNeighborY="388026">
        <dgm:presLayoutVars>
          <dgm:bulletEnabled val="1"/>
        </dgm:presLayoutVars>
      </dgm:prSet>
      <dgm:spPr/>
      <dgm:t>
        <a:bodyPr/>
        <a:lstStyle/>
        <a:p>
          <a:endParaRPr lang="en-US"/>
        </a:p>
      </dgm:t>
    </dgm:pt>
    <dgm:pt modelId="{52CDF66B-F5E8-46F2-91C6-1E92149DEE9A}" type="pres">
      <dgm:prSet presAssocID="{7B25E4A1-1327-4073-90C0-D1FC3F9571AE}" presName="aSpace" presStyleCnt="0"/>
      <dgm:spPr/>
      <dgm:t>
        <a:bodyPr/>
        <a:lstStyle/>
        <a:p>
          <a:endParaRPr lang="en-US"/>
        </a:p>
      </dgm:t>
    </dgm:pt>
  </dgm:ptLst>
  <dgm:cxnLst>
    <dgm:cxn modelId="{CB8FEC43-AC04-4769-BC99-4A4523F9AC89}" type="presOf" srcId="{7B25E4A1-1327-4073-90C0-D1FC3F9571AE}" destId="{6B310748-03D0-4F5D-9A2B-3CEE6A58EA05}" srcOrd="0" destOrd="0" presId="urn:microsoft.com/office/officeart/2005/8/layout/pyramid2"/>
    <dgm:cxn modelId="{686BCBF4-CDE3-4601-B07E-FF12E5005C35}" type="presOf" srcId="{C41F599E-2492-4595-9936-A0715FDAE8CD}" destId="{5DDB1B50-210B-4DA0-AE64-6C52E7BC4BB9}" srcOrd="0" destOrd="0" presId="urn:microsoft.com/office/officeart/2005/8/layout/pyramid2"/>
    <dgm:cxn modelId="{E72CB3BA-6267-4E3C-903E-8D017B088B42}" type="presOf" srcId="{6F5F24BA-1091-4AA5-B715-44AB770B8FD6}" destId="{816990C8-8B22-40D5-9D7B-5A32E1C34624}" srcOrd="0" destOrd="0" presId="urn:microsoft.com/office/officeart/2005/8/layout/pyramid2"/>
    <dgm:cxn modelId="{0110B7F3-76D1-4B4F-99FB-72434E02103D}" type="presOf" srcId="{6A87DA1A-CE8F-4108-AF1E-A6F1CB569303}" destId="{ABFE4143-15D6-42D6-8477-7E7CD6C612D8}" srcOrd="0" destOrd="0" presId="urn:microsoft.com/office/officeart/2005/8/layout/pyramid2"/>
    <dgm:cxn modelId="{552C04F8-9E39-4425-B98E-1E0BB7544EDE}" srcId="{A440F13A-3FE1-4AE6-A7E8-E32DE005B5C8}" destId="{C41F599E-2492-4595-9936-A0715FDAE8CD}" srcOrd="0" destOrd="0" parTransId="{DBEF51A5-D5AE-4F7E-A558-DF911D444A51}" sibTransId="{4DBF0323-7691-4E04-AF69-011E70F0E299}"/>
    <dgm:cxn modelId="{4C65CF14-1D2A-4E8E-B160-8225E868F592}" type="presOf" srcId="{92325F92-746B-4752-AC10-C1E32E276CF6}" destId="{773D1B17-B283-401D-9B22-469BECD83551}" srcOrd="0" destOrd="0" presId="urn:microsoft.com/office/officeart/2005/8/layout/pyramid2"/>
    <dgm:cxn modelId="{8471EDD5-BC39-4B35-8D02-B78C21891FDD}" srcId="{A440F13A-3FE1-4AE6-A7E8-E32DE005B5C8}" destId="{79C229D4-23BB-4FB3-8ED8-AC2382A845B4}" srcOrd="5" destOrd="0" parTransId="{30EF959F-2D01-4E25-A3FD-C227D51586FC}" sibTransId="{EA3F3F30-67AB-4624-947B-82F54AD983F2}"/>
    <dgm:cxn modelId="{D398C272-3029-4376-9177-9DEB7888A1C6}" srcId="{A440F13A-3FE1-4AE6-A7E8-E32DE005B5C8}" destId="{92325F92-746B-4752-AC10-C1E32E276CF6}" srcOrd="3" destOrd="0" parTransId="{C7DB740C-8D4B-4F61-8D82-A6CF0A142EC3}" sibTransId="{CC6E51A1-1E6F-444C-873F-C4F38615F68C}"/>
    <dgm:cxn modelId="{ADAA04E4-D372-48A2-8736-7512A3EFE102}" srcId="{A440F13A-3FE1-4AE6-A7E8-E32DE005B5C8}" destId="{6A87DA1A-CE8F-4108-AF1E-A6F1CB569303}" srcOrd="6" destOrd="0" parTransId="{250071CC-B082-44AC-AB2F-C5F2AC0ADE94}" sibTransId="{4442AECC-6CC9-41A9-8709-C14B16398E71}"/>
    <dgm:cxn modelId="{36198E2F-449B-417A-A81A-122052E73346}" type="presOf" srcId="{A440F13A-3FE1-4AE6-A7E8-E32DE005B5C8}" destId="{980085AA-FA8B-4220-8C1F-5CB65D048647}" srcOrd="0" destOrd="0" presId="urn:microsoft.com/office/officeart/2005/8/layout/pyramid2"/>
    <dgm:cxn modelId="{82A33E10-5BB9-4900-9B5F-97DB54486E26}" srcId="{A440F13A-3FE1-4AE6-A7E8-E32DE005B5C8}" destId="{CC87E049-A002-4C0F-8F05-69DA70DB759C}" srcOrd="1" destOrd="0" parTransId="{FEBEBDF2-5DBB-43A1-857A-E311962E0105}" sibTransId="{03A56C9D-03F8-4A96-807B-D01236A55CED}"/>
    <dgm:cxn modelId="{DD155F71-E8F7-48DD-B1C0-08C487874040}" srcId="{A440F13A-3FE1-4AE6-A7E8-E32DE005B5C8}" destId="{6F5F24BA-1091-4AA5-B715-44AB770B8FD6}" srcOrd="8" destOrd="0" parTransId="{C975AA38-96A0-477C-A724-2376361E64E5}" sibTransId="{B10B1045-FA88-4405-B5E2-B36AB7FBF120}"/>
    <dgm:cxn modelId="{FCCF966E-8521-4B50-BDC4-A36507AEC15D}" type="presOf" srcId="{C9487600-D5F0-4652-BD74-C53B157D8808}" destId="{B40679AD-211B-43DF-9C19-74B37759EEC5}" srcOrd="0" destOrd="0" presId="urn:microsoft.com/office/officeart/2005/8/layout/pyramid2"/>
    <dgm:cxn modelId="{C40BA3CF-C9E5-4F84-A59E-C51924E0A9FD}" srcId="{A440F13A-3FE1-4AE6-A7E8-E32DE005B5C8}" destId="{7B25E4A1-1327-4073-90C0-D1FC3F9571AE}" srcOrd="10" destOrd="0" parTransId="{7880BDAB-4C7F-42F0-84C3-90258F3D7A35}" sibTransId="{256B6BCE-4382-474C-BBDF-5DC720C9C0A1}"/>
    <dgm:cxn modelId="{217EA14A-0911-4A20-B87C-CC6C54F99B89}" type="presOf" srcId="{D4E4AD8B-3646-4C2D-B830-0F5CE8DFC93A}" destId="{12BB48D5-517E-4FBE-BBA7-FBB2FB66E3DC}" srcOrd="0" destOrd="0" presId="urn:microsoft.com/office/officeart/2005/8/layout/pyramid2"/>
    <dgm:cxn modelId="{9B26D86D-A5EC-4273-BF9B-58F095001A03}" srcId="{A440F13A-3FE1-4AE6-A7E8-E32DE005B5C8}" destId="{C9487600-D5F0-4652-BD74-C53B157D8808}" srcOrd="4" destOrd="0" parTransId="{52B22DF0-ECED-455F-A581-C3F514DA8335}" sibTransId="{D0892D4A-DA5D-4BA0-AA7C-3072715439FD}"/>
    <dgm:cxn modelId="{079C5244-54ED-4EDB-9866-ABEDA5F16237}" type="presOf" srcId="{C618476C-BE5D-4FD9-8A0A-8C3E719EAEEE}" destId="{BDCFC237-1A3A-4E98-A0AD-5584B415AD46}" srcOrd="0" destOrd="0" presId="urn:microsoft.com/office/officeart/2005/8/layout/pyramid2"/>
    <dgm:cxn modelId="{307B6333-C2A1-4CDA-B742-DD8214868A99}" type="presOf" srcId="{CC87E049-A002-4C0F-8F05-69DA70DB759C}" destId="{81993A0C-DE0C-4088-98B3-0441F16FA755}" srcOrd="0" destOrd="0" presId="urn:microsoft.com/office/officeart/2005/8/layout/pyramid2"/>
    <dgm:cxn modelId="{19CD111A-D6F2-4A14-BEF7-8D23F63E36E1}" srcId="{A440F13A-3FE1-4AE6-A7E8-E32DE005B5C8}" destId="{2336381E-F266-4147-97F7-0CC7C46A191B}" srcOrd="2" destOrd="0" parTransId="{0DD0578E-1351-4169-AAC2-D84174112305}" sibTransId="{54248B11-5808-4715-AA2B-E132765D747A}"/>
    <dgm:cxn modelId="{BCE48D2F-60C7-49A1-AB35-90E2E7126B17}" type="presOf" srcId="{2336381E-F266-4147-97F7-0CC7C46A191B}" destId="{675E0676-EF75-4EA3-8D86-B14F9F517550}" srcOrd="0" destOrd="0" presId="urn:microsoft.com/office/officeart/2005/8/layout/pyramid2"/>
    <dgm:cxn modelId="{3F3D2309-CD6C-4A14-91EA-D68984B882A3}" srcId="{A440F13A-3FE1-4AE6-A7E8-E32DE005B5C8}" destId="{D4E4AD8B-3646-4C2D-B830-0F5CE8DFC93A}" srcOrd="9" destOrd="0" parTransId="{B23C0350-8853-4473-BB6A-FFA0C468D790}" sibTransId="{AE41AA62-F9C4-4DA9-81F2-5F72F659F427}"/>
    <dgm:cxn modelId="{7BDCE020-C3AA-4EE3-91E9-9325F6936225}" type="presOf" srcId="{79C229D4-23BB-4FB3-8ED8-AC2382A845B4}" destId="{DFABDAAE-F2E7-441B-AE55-F8F481287D92}" srcOrd="0" destOrd="0" presId="urn:microsoft.com/office/officeart/2005/8/layout/pyramid2"/>
    <dgm:cxn modelId="{337E3AA6-EA59-4372-909D-77CA96F78C49}" srcId="{A440F13A-3FE1-4AE6-A7E8-E32DE005B5C8}" destId="{C618476C-BE5D-4FD9-8A0A-8C3E719EAEEE}" srcOrd="7" destOrd="0" parTransId="{AA2FE5D3-281F-4F99-8990-CCA9F44F6C04}" sibTransId="{9823761B-70B4-467B-9B2B-B41D9DDE2B99}"/>
    <dgm:cxn modelId="{1C857715-EC75-4001-808B-85339F226E86}" type="presParOf" srcId="{980085AA-FA8B-4220-8C1F-5CB65D048647}" destId="{6E8A22B7-BA6B-4F58-A9AA-4EC8640BE571}" srcOrd="0" destOrd="0" presId="urn:microsoft.com/office/officeart/2005/8/layout/pyramid2"/>
    <dgm:cxn modelId="{F5B2FD77-FE10-42E4-B18B-0E7E9DC47761}" type="presParOf" srcId="{980085AA-FA8B-4220-8C1F-5CB65D048647}" destId="{8FDA801A-A4A0-40BD-BB1A-568B76C63286}" srcOrd="1" destOrd="0" presId="urn:microsoft.com/office/officeart/2005/8/layout/pyramid2"/>
    <dgm:cxn modelId="{FE73D518-EE0E-4ABA-8B74-45FF1E1454D8}" type="presParOf" srcId="{8FDA801A-A4A0-40BD-BB1A-568B76C63286}" destId="{5DDB1B50-210B-4DA0-AE64-6C52E7BC4BB9}" srcOrd="0" destOrd="0" presId="urn:microsoft.com/office/officeart/2005/8/layout/pyramid2"/>
    <dgm:cxn modelId="{AF87797D-A426-4D6F-8383-C7C6B24269C2}" type="presParOf" srcId="{8FDA801A-A4A0-40BD-BB1A-568B76C63286}" destId="{3BC68FFB-A6FC-4988-81C1-27B507710FC2}" srcOrd="1" destOrd="0" presId="urn:microsoft.com/office/officeart/2005/8/layout/pyramid2"/>
    <dgm:cxn modelId="{F4709379-5BC9-403D-8EF4-CBBE2085D286}" type="presParOf" srcId="{8FDA801A-A4A0-40BD-BB1A-568B76C63286}" destId="{81993A0C-DE0C-4088-98B3-0441F16FA755}" srcOrd="2" destOrd="0" presId="urn:microsoft.com/office/officeart/2005/8/layout/pyramid2"/>
    <dgm:cxn modelId="{B4484F75-2A09-4302-8A57-4216A8AA0957}" type="presParOf" srcId="{8FDA801A-A4A0-40BD-BB1A-568B76C63286}" destId="{770CD458-83A5-4678-8967-0DB1FEF991A6}" srcOrd="3" destOrd="0" presId="urn:microsoft.com/office/officeart/2005/8/layout/pyramid2"/>
    <dgm:cxn modelId="{FDF79C3B-7A10-48EE-ADA3-EB7E2BAA2839}" type="presParOf" srcId="{8FDA801A-A4A0-40BD-BB1A-568B76C63286}" destId="{675E0676-EF75-4EA3-8D86-B14F9F517550}" srcOrd="4" destOrd="0" presId="urn:microsoft.com/office/officeart/2005/8/layout/pyramid2"/>
    <dgm:cxn modelId="{AB3336F7-21C5-44FB-8E91-BE92072D7320}" type="presParOf" srcId="{8FDA801A-A4A0-40BD-BB1A-568B76C63286}" destId="{88931D39-89E5-40C6-8D01-8AD829FE773A}" srcOrd="5" destOrd="0" presId="urn:microsoft.com/office/officeart/2005/8/layout/pyramid2"/>
    <dgm:cxn modelId="{AAF06E00-F93F-4853-808E-C005C230BC47}" type="presParOf" srcId="{8FDA801A-A4A0-40BD-BB1A-568B76C63286}" destId="{773D1B17-B283-401D-9B22-469BECD83551}" srcOrd="6" destOrd="0" presId="urn:microsoft.com/office/officeart/2005/8/layout/pyramid2"/>
    <dgm:cxn modelId="{2F0730CD-3865-492E-BBA2-BAC3C6527AFF}" type="presParOf" srcId="{8FDA801A-A4A0-40BD-BB1A-568B76C63286}" destId="{B3A97680-4757-4C97-B3C1-A0EEDDADC966}" srcOrd="7" destOrd="0" presId="urn:microsoft.com/office/officeart/2005/8/layout/pyramid2"/>
    <dgm:cxn modelId="{3CAEB1AA-6EB2-412D-9FDD-9ABFA87CDD9C}" type="presParOf" srcId="{8FDA801A-A4A0-40BD-BB1A-568B76C63286}" destId="{B40679AD-211B-43DF-9C19-74B37759EEC5}" srcOrd="8" destOrd="0" presId="urn:microsoft.com/office/officeart/2005/8/layout/pyramid2"/>
    <dgm:cxn modelId="{70D386A1-B1B9-47D8-B843-D67710DFA5D4}" type="presParOf" srcId="{8FDA801A-A4A0-40BD-BB1A-568B76C63286}" destId="{9836CC03-CCB8-423B-BA9A-7C13DC29C738}" srcOrd="9" destOrd="0" presId="urn:microsoft.com/office/officeart/2005/8/layout/pyramid2"/>
    <dgm:cxn modelId="{BB606E0C-C6D8-4158-A919-2B86D6B4AD9B}" type="presParOf" srcId="{8FDA801A-A4A0-40BD-BB1A-568B76C63286}" destId="{DFABDAAE-F2E7-441B-AE55-F8F481287D92}" srcOrd="10" destOrd="0" presId="urn:microsoft.com/office/officeart/2005/8/layout/pyramid2"/>
    <dgm:cxn modelId="{66BDA762-30F3-478E-8997-9BAF68888B5C}" type="presParOf" srcId="{8FDA801A-A4A0-40BD-BB1A-568B76C63286}" destId="{63B0FCD6-C962-418C-BE90-D08813466A68}" srcOrd="11" destOrd="0" presId="urn:microsoft.com/office/officeart/2005/8/layout/pyramid2"/>
    <dgm:cxn modelId="{AE5E648D-107D-4AC4-A9FA-04D9999AF8DA}" type="presParOf" srcId="{8FDA801A-A4A0-40BD-BB1A-568B76C63286}" destId="{ABFE4143-15D6-42D6-8477-7E7CD6C612D8}" srcOrd="12" destOrd="0" presId="urn:microsoft.com/office/officeart/2005/8/layout/pyramid2"/>
    <dgm:cxn modelId="{CEA012A3-6066-4CE5-BF34-66823623927E}" type="presParOf" srcId="{8FDA801A-A4A0-40BD-BB1A-568B76C63286}" destId="{8D703D43-5B97-4CF5-807B-2D78C11E2D25}" srcOrd="13" destOrd="0" presId="urn:microsoft.com/office/officeart/2005/8/layout/pyramid2"/>
    <dgm:cxn modelId="{1000264A-8D18-4BAE-9F2F-27A1C4564F16}" type="presParOf" srcId="{8FDA801A-A4A0-40BD-BB1A-568B76C63286}" destId="{BDCFC237-1A3A-4E98-A0AD-5584B415AD46}" srcOrd="14" destOrd="0" presId="urn:microsoft.com/office/officeart/2005/8/layout/pyramid2"/>
    <dgm:cxn modelId="{95A09D8F-37DA-4EF2-ABEB-2FD136C2CC3F}" type="presParOf" srcId="{8FDA801A-A4A0-40BD-BB1A-568B76C63286}" destId="{7F3870AD-781B-4585-B13B-C994FB455170}" srcOrd="15" destOrd="0" presId="urn:microsoft.com/office/officeart/2005/8/layout/pyramid2"/>
    <dgm:cxn modelId="{7C7705CB-1CC8-4642-A24A-1C4241A6D252}" type="presParOf" srcId="{8FDA801A-A4A0-40BD-BB1A-568B76C63286}" destId="{816990C8-8B22-40D5-9D7B-5A32E1C34624}" srcOrd="16" destOrd="0" presId="urn:microsoft.com/office/officeart/2005/8/layout/pyramid2"/>
    <dgm:cxn modelId="{D2F6399B-C228-4137-9250-96ABF863678D}" type="presParOf" srcId="{8FDA801A-A4A0-40BD-BB1A-568B76C63286}" destId="{444DE847-8622-4AE6-B6AA-F8C9F893CD6F}" srcOrd="17" destOrd="0" presId="urn:microsoft.com/office/officeart/2005/8/layout/pyramid2"/>
    <dgm:cxn modelId="{DEB3ECF9-8F21-4022-A1CA-D5D73D584203}" type="presParOf" srcId="{8FDA801A-A4A0-40BD-BB1A-568B76C63286}" destId="{12BB48D5-517E-4FBE-BBA7-FBB2FB66E3DC}" srcOrd="18" destOrd="0" presId="urn:microsoft.com/office/officeart/2005/8/layout/pyramid2"/>
    <dgm:cxn modelId="{E5B59725-9373-499F-8A0B-27B4EB6A2D9F}" type="presParOf" srcId="{8FDA801A-A4A0-40BD-BB1A-568B76C63286}" destId="{F341F0B3-FAA5-4E97-94D3-8CEDA2688048}" srcOrd="19" destOrd="0" presId="urn:microsoft.com/office/officeart/2005/8/layout/pyramid2"/>
    <dgm:cxn modelId="{FBDA3532-49FF-44DA-95A4-9F7A1F821E7A}" type="presParOf" srcId="{8FDA801A-A4A0-40BD-BB1A-568B76C63286}" destId="{6B310748-03D0-4F5D-9A2B-3CEE6A58EA05}" srcOrd="20" destOrd="0" presId="urn:microsoft.com/office/officeart/2005/8/layout/pyramid2"/>
    <dgm:cxn modelId="{6FD4436A-19E1-48C0-8CBD-AB9BBBD2CABD}" type="presParOf" srcId="{8FDA801A-A4A0-40BD-BB1A-568B76C63286}" destId="{52CDF66B-F5E8-46F2-91C6-1E92149DEE9A}" srcOrd="21"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440F13A-3FE1-4AE6-A7E8-E32DE005B5C8}" type="doc">
      <dgm:prSet loTypeId="urn:microsoft.com/office/officeart/2005/8/layout/process4" loCatId="list" qsTypeId="urn:microsoft.com/office/officeart/2005/8/quickstyle/simple1" qsCatId="simple" csTypeId="urn:microsoft.com/office/officeart/2005/8/colors/accent2_5" csCatId="accent2" phldr="1"/>
      <dgm:spPr/>
      <dgm:t>
        <a:bodyPr/>
        <a:lstStyle/>
        <a:p>
          <a:endParaRPr lang="en-US"/>
        </a:p>
      </dgm:t>
    </dgm:pt>
    <dgm:pt modelId="{C41F599E-2492-4595-9936-A0715FDAE8CD}">
      <dgm:prSet phldrT="[Text]" custT="1"/>
      <dgm:spPr>
        <a:solidFill>
          <a:srgbClr val="AD8585">
            <a:alpha val="49804"/>
          </a:srgbClr>
        </a:solidFill>
      </dgm:spPr>
      <dgm:t>
        <a:bodyPr/>
        <a:lstStyle/>
        <a:p>
          <a:pPr algn="l"/>
          <a:r>
            <a:rPr lang="en-US" sz="2400" i="1" dirty="0" smtClean="0">
              <a:latin typeface="Times New Roman" pitchFamily="18" charset="0"/>
              <a:cs typeface="Times New Roman" pitchFamily="18" charset="0"/>
            </a:rPr>
            <a:t>Deprived cadre in IMD &amp; is victim of 21</a:t>
          </a:r>
          <a:r>
            <a:rPr lang="en-US" sz="2400" i="1" baseline="30000" dirty="0" smtClean="0">
              <a:latin typeface="Times New Roman" pitchFamily="18" charset="0"/>
              <a:cs typeface="Times New Roman" pitchFamily="18" charset="0"/>
            </a:rPr>
            <a:t>st</a:t>
          </a:r>
          <a:r>
            <a:rPr lang="en-US" sz="2400" i="1" dirty="0" smtClean="0">
              <a:latin typeface="Times New Roman" pitchFamily="18" charset="0"/>
              <a:cs typeface="Times New Roman" pitchFamily="18" charset="0"/>
            </a:rPr>
            <a:t> century technology.</a:t>
          </a:r>
          <a:endParaRPr lang="en-US" sz="2400" b="0" i="1" dirty="0">
            <a:latin typeface="Times New Roman" pitchFamily="18" charset="0"/>
            <a:cs typeface="Times New Roman" pitchFamily="18" charset="0"/>
          </a:endParaRPr>
        </a:p>
      </dgm:t>
    </dgm:pt>
    <dgm:pt modelId="{DBEF51A5-D5AE-4F7E-A558-DF911D444A51}" type="parTrans" cxnId="{552C04F8-9E39-4425-B98E-1E0BB7544EDE}">
      <dgm:prSet/>
      <dgm:spPr/>
      <dgm:t>
        <a:bodyPr/>
        <a:lstStyle/>
        <a:p>
          <a:endParaRPr lang="en-US"/>
        </a:p>
      </dgm:t>
    </dgm:pt>
    <dgm:pt modelId="{4DBF0323-7691-4E04-AF69-011E70F0E299}" type="sibTrans" cxnId="{552C04F8-9E39-4425-B98E-1E0BB7544EDE}">
      <dgm:prSet/>
      <dgm:spPr/>
      <dgm:t>
        <a:bodyPr/>
        <a:lstStyle/>
        <a:p>
          <a:endParaRPr lang="en-US"/>
        </a:p>
      </dgm:t>
    </dgm:pt>
    <dgm:pt modelId="{FDB6D219-7AC4-48A9-AAF6-C419A84D0CD5}">
      <dgm:prSet phldrT="[Text]" custT="1"/>
      <dgm:spPr>
        <a:solidFill>
          <a:srgbClr val="6D434A">
            <a:alpha val="65882"/>
          </a:srgbClr>
        </a:solidFill>
      </dgm:spPr>
      <dgm:t>
        <a:bodyPr/>
        <a:lstStyle/>
        <a:p>
          <a:pPr algn="l"/>
          <a:r>
            <a:rPr lang="en-US" sz="2400" i="1" dirty="0" smtClean="0">
              <a:latin typeface="Times New Roman" pitchFamily="18" charset="0"/>
              <a:cs typeface="Times New Roman" pitchFamily="18" charset="0"/>
            </a:rPr>
            <a:t>With advancement in world technology and procurement of latest equipment workload on this cadre has increased. </a:t>
          </a:r>
          <a:r>
            <a:rPr lang="en-US" sz="2400" b="0" i="1" dirty="0" smtClean="0">
              <a:latin typeface="Times New Roman" pitchFamily="18" charset="0"/>
              <a:cs typeface="Times New Roman" pitchFamily="18" charset="0"/>
            </a:rPr>
            <a:t>No special efforts by IMD to train this cadre.</a:t>
          </a:r>
          <a:endParaRPr lang="en-US" sz="2400" b="0" i="1" dirty="0">
            <a:latin typeface="Times New Roman" pitchFamily="18" charset="0"/>
            <a:cs typeface="Times New Roman" pitchFamily="18" charset="0"/>
          </a:endParaRPr>
        </a:p>
      </dgm:t>
    </dgm:pt>
    <dgm:pt modelId="{E4053CB0-C969-49DC-B1E5-3D7B7150CD29}" type="parTrans" cxnId="{D86F804E-98BC-4E43-B351-B71E8C530208}">
      <dgm:prSet/>
      <dgm:spPr/>
      <dgm:t>
        <a:bodyPr/>
        <a:lstStyle/>
        <a:p>
          <a:endParaRPr lang="en-US"/>
        </a:p>
      </dgm:t>
    </dgm:pt>
    <dgm:pt modelId="{49D805B2-7EF5-45A1-A587-C89F88A3544F}" type="sibTrans" cxnId="{D86F804E-98BC-4E43-B351-B71E8C530208}">
      <dgm:prSet/>
      <dgm:spPr/>
      <dgm:t>
        <a:bodyPr/>
        <a:lstStyle/>
        <a:p>
          <a:endParaRPr lang="en-US"/>
        </a:p>
      </dgm:t>
    </dgm:pt>
    <dgm:pt modelId="{2A84D219-FAA9-4F77-8FE6-8944B071E405}">
      <dgm:prSet phldrT="[Text]" custT="1"/>
      <dgm:spPr>
        <a:solidFill>
          <a:srgbClr val="604244">
            <a:alpha val="73725"/>
          </a:srgbClr>
        </a:solidFill>
      </dgm:spPr>
      <dgm:t>
        <a:bodyPr/>
        <a:lstStyle/>
        <a:p>
          <a:pPr algn="l"/>
          <a:r>
            <a:rPr lang="en-US" sz="2000" b="0" i="1" dirty="0" smtClean="0">
              <a:latin typeface="Times New Roman" pitchFamily="18" charset="0"/>
              <a:cs typeface="Times New Roman" pitchFamily="18" charset="0"/>
            </a:rPr>
            <a:t>An AMC mode of maintenance of instruments is adapted but this model cannot sustain in long run due to fast technological advancement and slow movement in Govt. approvals.</a:t>
          </a:r>
          <a:endParaRPr lang="en-US" sz="2000" b="0" i="1" dirty="0">
            <a:latin typeface="Times New Roman" pitchFamily="18" charset="0"/>
            <a:cs typeface="Times New Roman" pitchFamily="18" charset="0"/>
          </a:endParaRPr>
        </a:p>
      </dgm:t>
    </dgm:pt>
    <dgm:pt modelId="{19D4D5B5-4EC4-40DA-9045-96809D6E591E}" type="parTrans" cxnId="{10EC7663-96CB-4AD4-B546-3FD94F91E1FF}">
      <dgm:prSet/>
      <dgm:spPr/>
      <dgm:t>
        <a:bodyPr/>
        <a:lstStyle/>
        <a:p>
          <a:endParaRPr lang="en-US"/>
        </a:p>
      </dgm:t>
    </dgm:pt>
    <dgm:pt modelId="{FCCE5746-6202-456E-A993-E63A8A55F383}" type="sibTrans" cxnId="{10EC7663-96CB-4AD4-B546-3FD94F91E1FF}">
      <dgm:prSet/>
      <dgm:spPr/>
      <dgm:t>
        <a:bodyPr/>
        <a:lstStyle/>
        <a:p>
          <a:endParaRPr lang="en-US"/>
        </a:p>
      </dgm:t>
    </dgm:pt>
    <dgm:pt modelId="{674654A5-9AFA-4748-BFC7-7B6628724EA3}">
      <dgm:prSet phldrT="[Text]" custT="1"/>
      <dgm:spPr>
        <a:solidFill>
          <a:srgbClr val="996565">
            <a:alpha val="57647"/>
          </a:srgbClr>
        </a:solidFill>
      </dgm:spPr>
      <dgm:t>
        <a:bodyPr/>
        <a:lstStyle/>
        <a:p>
          <a:pPr algn="l"/>
          <a:r>
            <a:rPr lang="en-US" sz="2400" b="0" i="1" dirty="0" smtClean="0">
              <a:latin typeface="Times New Roman" pitchFamily="18" charset="0"/>
              <a:cs typeface="Times New Roman" pitchFamily="18" charset="0"/>
            </a:rPr>
            <a:t> Caters to </a:t>
          </a:r>
          <a:r>
            <a:rPr lang="en-US" sz="2400" i="1" dirty="0" smtClean="0">
              <a:latin typeface="Times New Roman" pitchFamily="18" charset="0"/>
              <a:cs typeface="Times New Roman" pitchFamily="18" charset="0"/>
            </a:rPr>
            <a:t>IMD’s instrumental &amp; technical requirements.</a:t>
          </a:r>
          <a:endParaRPr lang="en-US" sz="2400" b="0" i="1" dirty="0">
            <a:latin typeface="Times New Roman" pitchFamily="18" charset="0"/>
            <a:cs typeface="Times New Roman" pitchFamily="18" charset="0"/>
          </a:endParaRPr>
        </a:p>
      </dgm:t>
    </dgm:pt>
    <dgm:pt modelId="{B6BF8CD6-8855-48D6-9AEF-4D5CF4BF89BA}" type="parTrans" cxnId="{2560C25F-4592-4314-9F8A-1C0831910393}">
      <dgm:prSet/>
      <dgm:spPr/>
      <dgm:t>
        <a:bodyPr/>
        <a:lstStyle/>
        <a:p>
          <a:endParaRPr lang="en-US"/>
        </a:p>
      </dgm:t>
    </dgm:pt>
    <dgm:pt modelId="{2829C189-64D4-4EEF-B853-0A28C9E1ED3D}" type="sibTrans" cxnId="{2560C25F-4592-4314-9F8A-1C0831910393}">
      <dgm:prSet/>
      <dgm:spPr/>
      <dgm:t>
        <a:bodyPr/>
        <a:lstStyle/>
        <a:p>
          <a:endParaRPr lang="en-US"/>
        </a:p>
      </dgm:t>
    </dgm:pt>
    <dgm:pt modelId="{647E697F-4DDA-47DB-AC9A-417EAC0673B9}">
      <dgm:prSet phldrT="[Text]" custT="1"/>
      <dgm:spPr>
        <a:solidFill>
          <a:srgbClr val="452B2C">
            <a:alpha val="81961"/>
          </a:srgbClr>
        </a:solidFill>
      </dgm:spPr>
      <dgm:t>
        <a:bodyPr/>
        <a:lstStyle/>
        <a:p>
          <a:pPr algn="l"/>
          <a:r>
            <a:rPr lang="en-US" sz="2400" b="0" i="1" dirty="0" smtClean="0">
              <a:latin typeface="Times New Roman" pitchFamily="18" charset="0"/>
              <a:cs typeface="Times New Roman" pitchFamily="18" charset="0"/>
            </a:rPr>
            <a:t>This Cadre must be equipped with latest technology for national interest. </a:t>
          </a:r>
          <a:endParaRPr lang="en-US" sz="2400" b="0" i="1" dirty="0">
            <a:latin typeface="Times New Roman" pitchFamily="18" charset="0"/>
            <a:cs typeface="Times New Roman" pitchFamily="18" charset="0"/>
          </a:endParaRPr>
        </a:p>
      </dgm:t>
    </dgm:pt>
    <dgm:pt modelId="{BE27FC75-E4CB-4025-A05F-D032F3155F88}" type="parTrans" cxnId="{96A10B72-ADC0-4ECC-B0D4-6550AFAE98CF}">
      <dgm:prSet/>
      <dgm:spPr/>
      <dgm:t>
        <a:bodyPr/>
        <a:lstStyle/>
        <a:p>
          <a:endParaRPr lang="en-US"/>
        </a:p>
      </dgm:t>
    </dgm:pt>
    <dgm:pt modelId="{E90F4EA5-9162-4428-8A4F-747721D52441}" type="sibTrans" cxnId="{96A10B72-ADC0-4ECC-B0D4-6550AFAE98CF}">
      <dgm:prSet/>
      <dgm:spPr/>
      <dgm:t>
        <a:bodyPr/>
        <a:lstStyle/>
        <a:p>
          <a:endParaRPr lang="en-US"/>
        </a:p>
      </dgm:t>
    </dgm:pt>
    <dgm:pt modelId="{748B2E9B-5EFD-4DE2-9539-A1C62665E353}">
      <dgm:prSet phldrT="[Text]" custT="1"/>
      <dgm:spPr>
        <a:solidFill>
          <a:srgbClr val="342020">
            <a:alpha val="89804"/>
          </a:srgbClr>
        </a:solidFill>
      </dgm:spPr>
      <dgm:t>
        <a:bodyPr/>
        <a:lstStyle/>
        <a:p>
          <a:pPr algn="l"/>
          <a:r>
            <a:rPr lang="en-US" sz="2400" b="0" i="1" dirty="0" smtClean="0">
              <a:latin typeface="Times New Roman" pitchFamily="18" charset="0"/>
              <a:cs typeface="Times New Roman" pitchFamily="18" charset="0"/>
            </a:rPr>
            <a:t>Utilized for maintenance &amp; calibration of  various instruments of IMD networks.</a:t>
          </a:r>
          <a:endParaRPr lang="en-US" sz="2400" b="0" i="1" dirty="0">
            <a:latin typeface="Times New Roman" pitchFamily="18" charset="0"/>
            <a:cs typeface="Times New Roman" pitchFamily="18" charset="0"/>
          </a:endParaRPr>
        </a:p>
      </dgm:t>
    </dgm:pt>
    <dgm:pt modelId="{08468233-5193-40FF-A875-C56EB18DB892}" type="parTrans" cxnId="{29B6D34E-210D-4591-9D16-D756C1055007}">
      <dgm:prSet/>
      <dgm:spPr/>
      <dgm:t>
        <a:bodyPr/>
        <a:lstStyle/>
        <a:p>
          <a:endParaRPr lang="en-US"/>
        </a:p>
      </dgm:t>
    </dgm:pt>
    <dgm:pt modelId="{C7C04A1B-FAA5-4C9E-95F0-DBAFF3C719AC}" type="sibTrans" cxnId="{29B6D34E-210D-4591-9D16-D756C1055007}">
      <dgm:prSet/>
      <dgm:spPr/>
      <dgm:t>
        <a:bodyPr/>
        <a:lstStyle/>
        <a:p>
          <a:endParaRPr lang="en-US"/>
        </a:p>
      </dgm:t>
    </dgm:pt>
    <dgm:pt modelId="{1AC9EF18-6E58-4DE9-87B9-3E624C9F716A}" type="pres">
      <dgm:prSet presAssocID="{A440F13A-3FE1-4AE6-A7E8-E32DE005B5C8}" presName="Name0" presStyleCnt="0">
        <dgm:presLayoutVars>
          <dgm:dir/>
          <dgm:animLvl val="lvl"/>
          <dgm:resizeHandles val="exact"/>
        </dgm:presLayoutVars>
      </dgm:prSet>
      <dgm:spPr/>
      <dgm:t>
        <a:bodyPr/>
        <a:lstStyle/>
        <a:p>
          <a:endParaRPr lang="en-US"/>
        </a:p>
      </dgm:t>
    </dgm:pt>
    <dgm:pt modelId="{470FDE0B-EF16-43F2-A461-2EAF91B8B60D}" type="pres">
      <dgm:prSet presAssocID="{748B2E9B-5EFD-4DE2-9539-A1C62665E353}" presName="boxAndChildren" presStyleCnt="0"/>
      <dgm:spPr/>
    </dgm:pt>
    <dgm:pt modelId="{23639176-C8ED-47F2-A910-2F5AF0F88997}" type="pres">
      <dgm:prSet presAssocID="{748B2E9B-5EFD-4DE2-9539-A1C62665E353}" presName="parentTextBox" presStyleLbl="node1" presStyleIdx="0" presStyleCnt="6"/>
      <dgm:spPr/>
      <dgm:t>
        <a:bodyPr/>
        <a:lstStyle/>
        <a:p>
          <a:endParaRPr lang="en-US"/>
        </a:p>
      </dgm:t>
    </dgm:pt>
    <dgm:pt modelId="{AC638D33-FA10-4843-A957-D1A365C4B4CB}" type="pres">
      <dgm:prSet presAssocID="{E90F4EA5-9162-4428-8A4F-747721D52441}" presName="sp" presStyleCnt="0"/>
      <dgm:spPr/>
    </dgm:pt>
    <dgm:pt modelId="{30591A7B-12D2-44A7-8CF0-2D5DAB256978}" type="pres">
      <dgm:prSet presAssocID="{647E697F-4DDA-47DB-AC9A-417EAC0673B9}" presName="arrowAndChildren" presStyleCnt="0"/>
      <dgm:spPr/>
    </dgm:pt>
    <dgm:pt modelId="{AA673902-7408-47B6-BCAF-40E1E7CA1753}" type="pres">
      <dgm:prSet presAssocID="{647E697F-4DDA-47DB-AC9A-417EAC0673B9}" presName="parentTextArrow" presStyleLbl="node1" presStyleIdx="1" presStyleCnt="6"/>
      <dgm:spPr/>
      <dgm:t>
        <a:bodyPr/>
        <a:lstStyle/>
        <a:p>
          <a:endParaRPr lang="en-US"/>
        </a:p>
      </dgm:t>
    </dgm:pt>
    <dgm:pt modelId="{0F513E68-E686-4CDF-AA5C-F9E16AE0222C}" type="pres">
      <dgm:prSet presAssocID="{FCCE5746-6202-456E-A993-E63A8A55F383}" presName="sp" presStyleCnt="0"/>
      <dgm:spPr/>
    </dgm:pt>
    <dgm:pt modelId="{746B7446-57A5-4EAA-B1A9-21663F8324C5}" type="pres">
      <dgm:prSet presAssocID="{2A84D219-FAA9-4F77-8FE6-8944B071E405}" presName="arrowAndChildren" presStyleCnt="0"/>
      <dgm:spPr/>
    </dgm:pt>
    <dgm:pt modelId="{4445A8CA-A6C5-4FCA-A610-4EC29B196880}" type="pres">
      <dgm:prSet presAssocID="{2A84D219-FAA9-4F77-8FE6-8944B071E405}" presName="parentTextArrow" presStyleLbl="node1" presStyleIdx="2" presStyleCnt="6" custScaleY="121094"/>
      <dgm:spPr/>
      <dgm:t>
        <a:bodyPr/>
        <a:lstStyle/>
        <a:p>
          <a:endParaRPr lang="en-US"/>
        </a:p>
      </dgm:t>
    </dgm:pt>
    <dgm:pt modelId="{8DC5BE99-EEFB-43EA-8DBE-08248BB1BBB5}" type="pres">
      <dgm:prSet presAssocID="{49D805B2-7EF5-45A1-A587-C89F88A3544F}" presName="sp" presStyleCnt="0"/>
      <dgm:spPr/>
    </dgm:pt>
    <dgm:pt modelId="{B9EF5755-3B26-4B1C-9D14-13D437262878}" type="pres">
      <dgm:prSet presAssocID="{FDB6D219-7AC4-48A9-AAF6-C419A84D0CD5}" presName="arrowAndChildren" presStyleCnt="0"/>
      <dgm:spPr/>
    </dgm:pt>
    <dgm:pt modelId="{D32B4F46-A9BA-45FC-BCE1-A882190B343A}" type="pres">
      <dgm:prSet presAssocID="{FDB6D219-7AC4-48A9-AAF6-C419A84D0CD5}" presName="parentTextArrow" presStyleLbl="node1" presStyleIdx="3" presStyleCnt="6"/>
      <dgm:spPr/>
      <dgm:t>
        <a:bodyPr/>
        <a:lstStyle/>
        <a:p>
          <a:endParaRPr lang="en-US"/>
        </a:p>
      </dgm:t>
    </dgm:pt>
    <dgm:pt modelId="{02A1C745-59A9-4C27-86B7-E4B8C8C8CE66}" type="pres">
      <dgm:prSet presAssocID="{2829C189-64D4-4EEF-B853-0A28C9E1ED3D}" presName="sp" presStyleCnt="0"/>
      <dgm:spPr/>
    </dgm:pt>
    <dgm:pt modelId="{6EED6CC0-E46D-4C48-802A-75E64DD3DFB4}" type="pres">
      <dgm:prSet presAssocID="{674654A5-9AFA-4748-BFC7-7B6628724EA3}" presName="arrowAndChildren" presStyleCnt="0"/>
      <dgm:spPr/>
    </dgm:pt>
    <dgm:pt modelId="{B03D004B-CB5E-4044-B8FA-843D5FBD50FA}" type="pres">
      <dgm:prSet presAssocID="{674654A5-9AFA-4748-BFC7-7B6628724EA3}" presName="parentTextArrow" presStyleLbl="node1" presStyleIdx="4" presStyleCnt="6"/>
      <dgm:spPr/>
      <dgm:t>
        <a:bodyPr/>
        <a:lstStyle/>
        <a:p>
          <a:endParaRPr lang="en-US"/>
        </a:p>
      </dgm:t>
    </dgm:pt>
    <dgm:pt modelId="{C3068288-C913-4DD6-9452-AD527EBFBC9F}" type="pres">
      <dgm:prSet presAssocID="{4DBF0323-7691-4E04-AF69-011E70F0E299}" presName="sp" presStyleCnt="0"/>
      <dgm:spPr/>
    </dgm:pt>
    <dgm:pt modelId="{6DA2E5CF-ACB3-45D8-8A99-C5BC7DF4D66C}" type="pres">
      <dgm:prSet presAssocID="{C41F599E-2492-4595-9936-A0715FDAE8CD}" presName="arrowAndChildren" presStyleCnt="0"/>
      <dgm:spPr/>
    </dgm:pt>
    <dgm:pt modelId="{5A4F19FF-C715-46EA-93A9-3BE212D0CA3E}" type="pres">
      <dgm:prSet presAssocID="{C41F599E-2492-4595-9936-A0715FDAE8CD}" presName="parentTextArrow" presStyleLbl="node1" presStyleIdx="5" presStyleCnt="6"/>
      <dgm:spPr/>
      <dgm:t>
        <a:bodyPr/>
        <a:lstStyle/>
        <a:p>
          <a:endParaRPr lang="en-US"/>
        </a:p>
      </dgm:t>
    </dgm:pt>
  </dgm:ptLst>
  <dgm:cxnLst>
    <dgm:cxn modelId="{10EC7663-96CB-4AD4-B546-3FD94F91E1FF}" srcId="{A440F13A-3FE1-4AE6-A7E8-E32DE005B5C8}" destId="{2A84D219-FAA9-4F77-8FE6-8944B071E405}" srcOrd="3" destOrd="0" parTransId="{19D4D5B5-4EC4-40DA-9045-96809D6E591E}" sibTransId="{FCCE5746-6202-456E-A993-E63A8A55F383}"/>
    <dgm:cxn modelId="{D86F804E-98BC-4E43-B351-B71E8C530208}" srcId="{A440F13A-3FE1-4AE6-A7E8-E32DE005B5C8}" destId="{FDB6D219-7AC4-48A9-AAF6-C419A84D0CD5}" srcOrd="2" destOrd="0" parTransId="{E4053CB0-C969-49DC-B1E5-3D7B7150CD29}" sibTransId="{49D805B2-7EF5-45A1-A587-C89F88A3544F}"/>
    <dgm:cxn modelId="{0AF92C0B-826E-4F4C-AC76-5A78694D3B94}" type="presOf" srcId="{748B2E9B-5EFD-4DE2-9539-A1C62665E353}" destId="{23639176-C8ED-47F2-A910-2F5AF0F88997}" srcOrd="0" destOrd="0" presId="urn:microsoft.com/office/officeart/2005/8/layout/process4"/>
    <dgm:cxn modelId="{2560C25F-4592-4314-9F8A-1C0831910393}" srcId="{A440F13A-3FE1-4AE6-A7E8-E32DE005B5C8}" destId="{674654A5-9AFA-4748-BFC7-7B6628724EA3}" srcOrd="1" destOrd="0" parTransId="{B6BF8CD6-8855-48D6-9AEF-4D5CF4BF89BA}" sibTransId="{2829C189-64D4-4EEF-B853-0A28C9E1ED3D}"/>
    <dgm:cxn modelId="{7D9538B5-D3E2-4D2F-BB8F-346382DE123D}" type="presOf" srcId="{C41F599E-2492-4595-9936-A0715FDAE8CD}" destId="{5A4F19FF-C715-46EA-93A9-3BE212D0CA3E}" srcOrd="0" destOrd="0" presId="urn:microsoft.com/office/officeart/2005/8/layout/process4"/>
    <dgm:cxn modelId="{29B6D34E-210D-4591-9D16-D756C1055007}" srcId="{A440F13A-3FE1-4AE6-A7E8-E32DE005B5C8}" destId="{748B2E9B-5EFD-4DE2-9539-A1C62665E353}" srcOrd="5" destOrd="0" parTransId="{08468233-5193-40FF-A875-C56EB18DB892}" sibTransId="{C7C04A1B-FAA5-4C9E-95F0-DBAFF3C719AC}"/>
    <dgm:cxn modelId="{EFBECA90-280F-47B0-B892-651609B42343}" type="presOf" srcId="{647E697F-4DDA-47DB-AC9A-417EAC0673B9}" destId="{AA673902-7408-47B6-BCAF-40E1E7CA1753}" srcOrd="0" destOrd="0" presId="urn:microsoft.com/office/officeart/2005/8/layout/process4"/>
    <dgm:cxn modelId="{076CC6F9-838C-4A3A-8340-DE8631787F37}" type="presOf" srcId="{2A84D219-FAA9-4F77-8FE6-8944B071E405}" destId="{4445A8CA-A6C5-4FCA-A610-4EC29B196880}" srcOrd="0" destOrd="0" presId="urn:microsoft.com/office/officeart/2005/8/layout/process4"/>
    <dgm:cxn modelId="{552C04F8-9E39-4425-B98E-1E0BB7544EDE}" srcId="{A440F13A-3FE1-4AE6-A7E8-E32DE005B5C8}" destId="{C41F599E-2492-4595-9936-A0715FDAE8CD}" srcOrd="0" destOrd="0" parTransId="{DBEF51A5-D5AE-4F7E-A558-DF911D444A51}" sibTransId="{4DBF0323-7691-4E04-AF69-011E70F0E299}"/>
    <dgm:cxn modelId="{D6CFCF9A-21F9-44F0-99F4-A2435A54A80F}" type="presOf" srcId="{674654A5-9AFA-4748-BFC7-7B6628724EA3}" destId="{B03D004B-CB5E-4044-B8FA-843D5FBD50FA}" srcOrd="0" destOrd="0" presId="urn:microsoft.com/office/officeart/2005/8/layout/process4"/>
    <dgm:cxn modelId="{96A10B72-ADC0-4ECC-B0D4-6550AFAE98CF}" srcId="{A440F13A-3FE1-4AE6-A7E8-E32DE005B5C8}" destId="{647E697F-4DDA-47DB-AC9A-417EAC0673B9}" srcOrd="4" destOrd="0" parTransId="{BE27FC75-E4CB-4025-A05F-D032F3155F88}" sibTransId="{E90F4EA5-9162-4428-8A4F-747721D52441}"/>
    <dgm:cxn modelId="{709816A8-AD84-496F-B626-E15E3E10B785}" type="presOf" srcId="{A440F13A-3FE1-4AE6-A7E8-E32DE005B5C8}" destId="{1AC9EF18-6E58-4DE9-87B9-3E624C9F716A}" srcOrd="0" destOrd="0" presId="urn:microsoft.com/office/officeart/2005/8/layout/process4"/>
    <dgm:cxn modelId="{797BF245-AB47-419C-A0E8-B9F4622C313D}" type="presOf" srcId="{FDB6D219-7AC4-48A9-AAF6-C419A84D0CD5}" destId="{D32B4F46-A9BA-45FC-BCE1-A882190B343A}" srcOrd="0" destOrd="0" presId="urn:microsoft.com/office/officeart/2005/8/layout/process4"/>
    <dgm:cxn modelId="{46D5A67B-0D7D-44C4-9D6A-1E7331FD85E9}" type="presParOf" srcId="{1AC9EF18-6E58-4DE9-87B9-3E624C9F716A}" destId="{470FDE0B-EF16-43F2-A461-2EAF91B8B60D}" srcOrd="0" destOrd="0" presId="urn:microsoft.com/office/officeart/2005/8/layout/process4"/>
    <dgm:cxn modelId="{363C43AC-5EC7-4C36-9233-6488852D0ED9}" type="presParOf" srcId="{470FDE0B-EF16-43F2-A461-2EAF91B8B60D}" destId="{23639176-C8ED-47F2-A910-2F5AF0F88997}" srcOrd="0" destOrd="0" presId="urn:microsoft.com/office/officeart/2005/8/layout/process4"/>
    <dgm:cxn modelId="{9D5C9A72-ACEB-46CA-81CF-847B16206A20}" type="presParOf" srcId="{1AC9EF18-6E58-4DE9-87B9-3E624C9F716A}" destId="{AC638D33-FA10-4843-A957-D1A365C4B4CB}" srcOrd="1" destOrd="0" presId="urn:microsoft.com/office/officeart/2005/8/layout/process4"/>
    <dgm:cxn modelId="{F92D302B-4EB8-48B7-802A-B3002B4059FE}" type="presParOf" srcId="{1AC9EF18-6E58-4DE9-87B9-3E624C9F716A}" destId="{30591A7B-12D2-44A7-8CF0-2D5DAB256978}" srcOrd="2" destOrd="0" presId="urn:microsoft.com/office/officeart/2005/8/layout/process4"/>
    <dgm:cxn modelId="{D62FEA5F-6C00-49BE-8BBD-9EEBFC1D69DC}" type="presParOf" srcId="{30591A7B-12D2-44A7-8CF0-2D5DAB256978}" destId="{AA673902-7408-47B6-BCAF-40E1E7CA1753}" srcOrd="0" destOrd="0" presId="urn:microsoft.com/office/officeart/2005/8/layout/process4"/>
    <dgm:cxn modelId="{63581DAB-6091-446F-8D75-434BC6C7832E}" type="presParOf" srcId="{1AC9EF18-6E58-4DE9-87B9-3E624C9F716A}" destId="{0F513E68-E686-4CDF-AA5C-F9E16AE0222C}" srcOrd="3" destOrd="0" presId="urn:microsoft.com/office/officeart/2005/8/layout/process4"/>
    <dgm:cxn modelId="{1A06BBBE-29C0-4698-8B75-948D4720FE74}" type="presParOf" srcId="{1AC9EF18-6E58-4DE9-87B9-3E624C9F716A}" destId="{746B7446-57A5-4EAA-B1A9-21663F8324C5}" srcOrd="4" destOrd="0" presId="urn:microsoft.com/office/officeart/2005/8/layout/process4"/>
    <dgm:cxn modelId="{57183760-8FE7-4889-B7C9-6B041A662423}" type="presParOf" srcId="{746B7446-57A5-4EAA-B1A9-21663F8324C5}" destId="{4445A8CA-A6C5-4FCA-A610-4EC29B196880}" srcOrd="0" destOrd="0" presId="urn:microsoft.com/office/officeart/2005/8/layout/process4"/>
    <dgm:cxn modelId="{57D0C814-A31B-4FF0-BF8D-90F9AC3B738C}" type="presParOf" srcId="{1AC9EF18-6E58-4DE9-87B9-3E624C9F716A}" destId="{8DC5BE99-EEFB-43EA-8DBE-08248BB1BBB5}" srcOrd="5" destOrd="0" presId="urn:microsoft.com/office/officeart/2005/8/layout/process4"/>
    <dgm:cxn modelId="{5D3C2B8F-CBFA-4620-88A0-C1E1BE8FEADA}" type="presParOf" srcId="{1AC9EF18-6E58-4DE9-87B9-3E624C9F716A}" destId="{B9EF5755-3B26-4B1C-9D14-13D437262878}" srcOrd="6" destOrd="0" presId="urn:microsoft.com/office/officeart/2005/8/layout/process4"/>
    <dgm:cxn modelId="{1585A1BB-AA83-4D90-BC13-02D5D9AE0ABD}" type="presParOf" srcId="{B9EF5755-3B26-4B1C-9D14-13D437262878}" destId="{D32B4F46-A9BA-45FC-BCE1-A882190B343A}" srcOrd="0" destOrd="0" presId="urn:microsoft.com/office/officeart/2005/8/layout/process4"/>
    <dgm:cxn modelId="{93539368-746C-4407-86DD-F50A741A9AF2}" type="presParOf" srcId="{1AC9EF18-6E58-4DE9-87B9-3E624C9F716A}" destId="{02A1C745-59A9-4C27-86B7-E4B8C8C8CE66}" srcOrd="7" destOrd="0" presId="urn:microsoft.com/office/officeart/2005/8/layout/process4"/>
    <dgm:cxn modelId="{EAB1CDE3-3515-4DDF-8797-BE322D8DCA2B}" type="presParOf" srcId="{1AC9EF18-6E58-4DE9-87B9-3E624C9F716A}" destId="{6EED6CC0-E46D-4C48-802A-75E64DD3DFB4}" srcOrd="8" destOrd="0" presId="urn:microsoft.com/office/officeart/2005/8/layout/process4"/>
    <dgm:cxn modelId="{C5EEB501-33D4-4AE8-99C7-236616D1E014}" type="presParOf" srcId="{6EED6CC0-E46D-4C48-802A-75E64DD3DFB4}" destId="{B03D004B-CB5E-4044-B8FA-843D5FBD50FA}" srcOrd="0" destOrd="0" presId="urn:microsoft.com/office/officeart/2005/8/layout/process4"/>
    <dgm:cxn modelId="{1703CAC2-CDFE-4218-B578-3567C78C1AEF}" type="presParOf" srcId="{1AC9EF18-6E58-4DE9-87B9-3E624C9F716A}" destId="{C3068288-C913-4DD6-9452-AD527EBFBC9F}" srcOrd="9" destOrd="0" presId="urn:microsoft.com/office/officeart/2005/8/layout/process4"/>
    <dgm:cxn modelId="{5A7DE0B7-FA39-4073-8A71-F1A0C1C9BD17}" type="presParOf" srcId="{1AC9EF18-6E58-4DE9-87B9-3E624C9F716A}" destId="{6DA2E5CF-ACB3-45D8-8A99-C5BC7DF4D66C}" srcOrd="10" destOrd="0" presId="urn:microsoft.com/office/officeart/2005/8/layout/process4"/>
    <dgm:cxn modelId="{DE348C12-2A52-4C75-A795-A09F783343B9}" type="presParOf" srcId="{6DA2E5CF-ACB3-45D8-8A99-C5BC7DF4D66C}" destId="{5A4F19FF-C715-46EA-93A9-3BE212D0CA3E}"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4091272-1C28-49F5-BDA6-946A4D049F7C}" type="doc">
      <dgm:prSet loTypeId="urn:microsoft.com/office/officeart/2005/8/layout/vProcess5" loCatId="process" qsTypeId="urn:microsoft.com/office/officeart/2005/8/quickstyle/simple1" qsCatId="simple" csTypeId="urn:microsoft.com/office/officeart/2005/8/colors/accent4_5" csCatId="accent4" phldr="1"/>
      <dgm:spPr/>
      <dgm:t>
        <a:bodyPr/>
        <a:lstStyle/>
        <a:p>
          <a:endParaRPr lang="en-IN"/>
        </a:p>
      </dgm:t>
    </dgm:pt>
    <dgm:pt modelId="{4FB870CB-D62D-4A65-AB0B-5631066736F8}">
      <dgm:prSet phldrT="[Text]" custT="1"/>
      <dgm:spPr/>
      <dgm:t>
        <a:bodyPr/>
        <a:lstStyle/>
        <a:p>
          <a:endParaRPr lang="en-IN"/>
        </a:p>
      </dgm:t>
    </dgm:pt>
    <dgm:pt modelId="{8830D05F-EF2A-4B56-B4FB-FCC10F1C4339}" type="sibTrans" cxnId="{2F1B9E39-34EF-44AC-B8DD-6C33E147300F}">
      <dgm:prSet/>
      <dgm:spPr/>
      <dgm:t>
        <a:bodyPr/>
        <a:lstStyle/>
        <a:p>
          <a:pPr algn="l"/>
          <a:endParaRPr lang="en-US" sz="2200"/>
        </a:p>
      </dgm:t>
    </dgm:pt>
    <dgm:pt modelId="{EB096EAF-5061-472C-8831-0BF06C91F1C3}" type="parTrans" cxnId="{2F1B9E39-34EF-44AC-B8DD-6C33E147300F}">
      <dgm:prSet/>
      <dgm:spPr/>
      <dgm:t>
        <a:bodyPr/>
        <a:lstStyle/>
        <a:p>
          <a:pPr algn="l"/>
          <a:endParaRPr lang="en-US" sz="2200"/>
        </a:p>
      </dgm:t>
    </dgm:pt>
    <dgm:pt modelId="{B4FFC04D-EF9B-49F0-BB35-738442B505A0}">
      <dgm:prSet phldrT="[Text]" custT="1"/>
      <dgm:spPr/>
      <dgm:t>
        <a:bodyPr/>
        <a:lstStyle/>
        <a:p>
          <a:endParaRPr lang="en-IN"/>
        </a:p>
      </dgm:t>
    </dgm:pt>
    <dgm:pt modelId="{C3C01EE5-6AF3-4BE8-A8EB-368640B6266C}" type="sibTrans" cxnId="{D639149A-1ABA-4527-965C-8CFD5C857898}">
      <dgm:prSet/>
      <dgm:spPr/>
      <dgm:t>
        <a:bodyPr/>
        <a:lstStyle/>
        <a:p>
          <a:pPr algn="l"/>
          <a:endParaRPr lang="en-US" sz="2200"/>
        </a:p>
      </dgm:t>
    </dgm:pt>
    <dgm:pt modelId="{730CE281-7AE0-4846-A363-FFA0BFDF48E2}" type="parTrans" cxnId="{D639149A-1ABA-4527-965C-8CFD5C857898}">
      <dgm:prSet/>
      <dgm:spPr/>
      <dgm:t>
        <a:bodyPr/>
        <a:lstStyle/>
        <a:p>
          <a:pPr algn="l"/>
          <a:endParaRPr lang="en-US" sz="2200"/>
        </a:p>
      </dgm:t>
    </dgm:pt>
    <dgm:pt modelId="{B42F5705-8727-47EF-9DA3-833A1EAFF48D}">
      <dgm:prSet phldrT="[Text]" custT="1"/>
      <dgm:spPr/>
      <dgm:t>
        <a:bodyPr/>
        <a:lstStyle/>
        <a:p>
          <a:endParaRPr lang="en-IN"/>
        </a:p>
      </dgm:t>
    </dgm:pt>
    <dgm:pt modelId="{F7FD91A2-5470-4C06-86F0-D31E9330A69D}" type="sibTrans" cxnId="{981954F0-11EC-4A1D-85C6-57448B11025F}">
      <dgm:prSet/>
      <dgm:spPr/>
      <dgm:t>
        <a:bodyPr/>
        <a:lstStyle/>
        <a:p>
          <a:pPr algn="l"/>
          <a:endParaRPr lang="en-US" sz="2200"/>
        </a:p>
      </dgm:t>
    </dgm:pt>
    <dgm:pt modelId="{93C0A06A-5948-4685-9200-EDCD3F6F6890}" type="parTrans" cxnId="{981954F0-11EC-4A1D-85C6-57448B11025F}">
      <dgm:prSet/>
      <dgm:spPr/>
      <dgm:t>
        <a:bodyPr/>
        <a:lstStyle/>
        <a:p>
          <a:pPr algn="l"/>
          <a:endParaRPr lang="en-US" sz="2200"/>
        </a:p>
      </dgm:t>
    </dgm:pt>
    <dgm:pt modelId="{FA6B28E0-6CFD-433F-A9CE-2360ACAB3136}">
      <dgm:prSet phldrT="[Text]" custT="1"/>
      <dgm:spPr/>
      <dgm:t>
        <a:bodyPr/>
        <a:lstStyle/>
        <a:p>
          <a:endParaRPr lang="en-IN"/>
        </a:p>
      </dgm:t>
    </dgm:pt>
    <dgm:pt modelId="{17EB9720-7E62-40AC-AE2C-7D0D2651EBCA}" type="sibTrans" cxnId="{6FE26FB1-57C8-4C59-80DD-2D60C899EE41}">
      <dgm:prSet/>
      <dgm:spPr/>
      <dgm:t>
        <a:bodyPr/>
        <a:lstStyle/>
        <a:p>
          <a:pPr algn="l"/>
          <a:endParaRPr lang="en-US" sz="2200"/>
        </a:p>
      </dgm:t>
    </dgm:pt>
    <dgm:pt modelId="{4550C694-F3E4-4855-8B45-38817D13C60E}" type="parTrans" cxnId="{6FE26FB1-57C8-4C59-80DD-2D60C899EE41}">
      <dgm:prSet/>
      <dgm:spPr/>
      <dgm:t>
        <a:bodyPr/>
        <a:lstStyle/>
        <a:p>
          <a:pPr algn="l"/>
          <a:endParaRPr lang="en-US" sz="2200"/>
        </a:p>
      </dgm:t>
    </dgm:pt>
    <dgm:pt modelId="{C92A7506-AE59-46D5-ABBF-C689C8BC74D2}">
      <dgm:prSet phldrT="[Text]" custT="1"/>
      <dgm:spPr/>
      <dgm:t>
        <a:bodyPr/>
        <a:lstStyle/>
        <a:p>
          <a:pPr algn="l"/>
          <a:r>
            <a:rPr lang="en-US" sz="2200" b="1" i="1" dirty="0" smtClean="0">
              <a:solidFill>
                <a:schemeClr val="tx1"/>
              </a:solidFill>
              <a:latin typeface="Times New Roman" pitchFamily="18" charset="0"/>
              <a:cs typeface="Times New Roman" pitchFamily="18" charset="0"/>
            </a:rPr>
            <a:t>Creation of posts in Administrative/Technical wings for career prospects. </a:t>
          </a:r>
          <a:endParaRPr lang="en-US" sz="2200" b="1" i="1" dirty="0">
            <a:solidFill>
              <a:schemeClr val="tx1"/>
            </a:solidFill>
            <a:latin typeface="Times New Roman" pitchFamily="18" charset="0"/>
            <a:cs typeface="Times New Roman" pitchFamily="18" charset="0"/>
          </a:endParaRPr>
        </a:p>
      </dgm:t>
    </dgm:pt>
    <dgm:pt modelId="{950351A3-EA9C-4924-B191-0B7ABE3A94E9}" type="sibTrans" cxnId="{3A6E5708-1034-4490-8827-6C6F655C1F49}">
      <dgm:prSet/>
      <dgm:spPr/>
      <dgm:t>
        <a:bodyPr/>
        <a:lstStyle/>
        <a:p>
          <a:pPr algn="l"/>
          <a:endParaRPr lang="en-US" sz="2200"/>
        </a:p>
      </dgm:t>
    </dgm:pt>
    <dgm:pt modelId="{48DB9CF4-5600-4877-981C-04D45ACDC49D}" type="parTrans" cxnId="{3A6E5708-1034-4490-8827-6C6F655C1F49}">
      <dgm:prSet/>
      <dgm:spPr/>
      <dgm:t>
        <a:bodyPr/>
        <a:lstStyle/>
        <a:p>
          <a:pPr algn="l"/>
          <a:endParaRPr lang="en-US" sz="2200"/>
        </a:p>
      </dgm:t>
    </dgm:pt>
    <dgm:pt modelId="{C1E34CC5-C9BD-4D86-99BE-155BF2524CE4}">
      <dgm:prSet phldrT="[Text]" custT="1"/>
      <dgm:spPr/>
      <dgm:t>
        <a:bodyPr/>
        <a:lstStyle/>
        <a:p>
          <a:pPr algn="l"/>
          <a:r>
            <a:rPr lang="en-US" sz="2200" b="1" i="1" dirty="0" smtClean="0">
              <a:solidFill>
                <a:schemeClr val="tx1"/>
              </a:solidFill>
              <a:latin typeface="Times New Roman" pitchFamily="18" charset="0"/>
              <a:cs typeface="Times New Roman" pitchFamily="18" charset="0"/>
            </a:rPr>
            <a:t>Technical Nomenclature should be defined  instead of MTS.</a:t>
          </a:r>
          <a:endParaRPr lang="en-US" sz="2200" b="1" i="1" dirty="0">
            <a:solidFill>
              <a:schemeClr val="tx1"/>
            </a:solidFill>
            <a:latin typeface="Times New Roman" pitchFamily="18" charset="0"/>
            <a:cs typeface="Times New Roman" pitchFamily="18" charset="0"/>
          </a:endParaRPr>
        </a:p>
      </dgm:t>
    </dgm:pt>
    <dgm:pt modelId="{1D2777F9-53F9-49F8-BBC0-7B04A780DE38}" type="sibTrans" cxnId="{9B8005B8-62D0-41B9-9F38-FCFE82101CED}">
      <dgm:prSet/>
      <dgm:spPr/>
      <dgm:t>
        <a:bodyPr/>
        <a:lstStyle/>
        <a:p>
          <a:pPr algn="l"/>
          <a:endParaRPr lang="en-US" sz="2200"/>
        </a:p>
      </dgm:t>
    </dgm:pt>
    <dgm:pt modelId="{B849A654-0C16-43F7-A8F2-5B9D188EFD8E}" type="parTrans" cxnId="{9B8005B8-62D0-41B9-9F38-FCFE82101CED}">
      <dgm:prSet/>
      <dgm:spPr/>
      <dgm:t>
        <a:bodyPr/>
        <a:lstStyle/>
        <a:p>
          <a:pPr algn="l"/>
          <a:endParaRPr lang="en-US" sz="2200"/>
        </a:p>
      </dgm:t>
    </dgm:pt>
    <dgm:pt modelId="{FB8F3B4B-5D75-4B28-B287-F0F7E2ADA6A9}">
      <dgm:prSet phldrT="[Text]" custT="1"/>
      <dgm:spPr/>
      <dgm:t>
        <a:bodyPr/>
        <a:lstStyle/>
        <a:p>
          <a:pPr algn="l"/>
          <a:r>
            <a:rPr lang="en-US" sz="2200" b="1" i="1" dirty="0" smtClean="0">
              <a:solidFill>
                <a:schemeClr val="tx1"/>
              </a:solidFill>
              <a:latin typeface="Times New Roman" pitchFamily="18" charset="0"/>
              <a:cs typeface="Times New Roman" pitchFamily="18" charset="0"/>
            </a:rPr>
            <a:t>This cadre is used for the technical work such as filling of hydrogen gas (which is hazardous) and setting of instruments during observation time. </a:t>
          </a:r>
          <a:endParaRPr lang="en-US" sz="2200" b="1" i="1" dirty="0">
            <a:solidFill>
              <a:schemeClr val="tx1"/>
            </a:solidFill>
            <a:latin typeface="Times New Roman" pitchFamily="18" charset="0"/>
            <a:cs typeface="Times New Roman" pitchFamily="18" charset="0"/>
          </a:endParaRPr>
        </a:p>
      </dgm:t>
    </dgm:pt>
    <dgm:pt modelId="{6C6F8884-8441-40B3-82E5-FBB9C287627B}" type="sibTrans" cxnId="{07185CDC-638B-45E2-BAEB-A232B01E297F}">
      <dgm:prSet/>
      <dgm:spPr/>
      <dgm:t>
        <a:bodyPr/>
        <a:lstStyle/>
        <a:p>
          <a:pPr algn="l"/>
          <a:endParaRPr lang="en-US" sz="2200"/>
        </a:p>
      </dgm:t>
    </dgm:pt>
    <dgm:pt modelId="{75A3E265-214F-4734-A0BE-1E77B91353C5}" type="parTrans" cxnId="{07185CDC-638B-45E2-BAEB-A232B01E297F}">
      <dgm:prSet/>
      <dgm:spPr/>
      <dgm:t>
        <a:bodyPr/>
        <a:lstStyle/>
        <a:p>
          <a:pPr algn="l"/>
          <a:endParaRPr lang="en-US" sz="2200"/>
        </a:p>
      </dgm:t>
    </dgm:pt>
    <dgm:pt modelId="{AC0589FF-CEA0-4A3E-8213-66BE16F94D5A}">
      <dgm:prSet phldrT="[Text]" custT="1"/>
      <dgm:spPr/>
      <dgm:t>
        <a:bodyPr/>
        <a:lstStyle/>
        <a:p>
          <a:pPr algn="l"/>
          <a:r>
            <a:rPr lang="en-US" sz="2200" b="1" i="1" dirty="0" smtClean="0">
              <a:solidFill>
                <a:schemeClr val="tx1"/>
              </a:solidFill>
              <a:latin typeface="Times New Roman" pitchFamily="18" charset="0"/>
              <a:cs typeface="Times New Roman" pitchFamily="18" charset="0"/>
            </a:rPr>
            <a:t>There is no financial /career prospects for this cadre. </a:t>
          </a:r>
          <a:endParaRPr lang="en-US" sz="2200" b="1" i="1" dirty="0">
            <a:solidFill>
              <a:schemeClr val="tx1"/>
            </a:solidFill>
            <a:latin typeface="Times New Roman" pitchFamily="18" charset="0"/>
            <a:cs typeface="Times New Roman" pitchFamily="18" charset="0"/>
          </a:endParaRPr>
        </a:p>
      </dgm:t>
    </dgm:pt>
    <dgm:pt modelId="{23ED8345-38A8-404F-AC2B-15D10422CF88}" type="sibTrans" cxnId="{47525704-F30F-45ED-B932-D0A2E1B023B8}">
      <dgm:prSet/>
      <dgm:spPr/>
      <dgm:t>
        <a:bodyPr/>
        <a:lstStyle/>
        <a:p>
          <a:pPr algn="l"/>
          <a:endParaRPr lang="en-US" sz="2200"/>
        </a:p>
      </dgm:t>
    </dgm:pt>
    <dgm:pt modelId="{3DAAD822-D03C-4D26-A4C7-BE1960C06C04}" type="parTrans" cxnId="{47525704-F30F-45ED-B932-D0A2E1B023B8}">
      <dgm:prSet/>
      <dgm:spPr/>
      <dgm:t>
        <a:bodyPr/>
        <a:lstStyle/>
        <a:p>
          <a:pPr algn="l"/>
          <a:endParaRPr lang="en-US" sz="2200"/>
        </a:p>
      </dgm:t>
    </dgm:pt>
    <dgm:pt modelId="{E88DEEC4-6BC1-4973-AFE5-A72A65DAA5EE}">
      <dgm:prSet phldrT="[Text]" custT="1"/>
      <dgm:spPr/>
      <dgm:t>
        <a:bodyPr/>
        <a:lstStyle/>
        <a:p>
          <a:pPr algn="l"/>
          <a:r>
            <a:rPr lang="en-US" sz="2200" b="1" i="1" dirty="0" smtClean="0">
              <a:solidFill>
                <a:schemeClr val="tx1"/>
              </a:solidFill>
              <a:latin typeface="Times New Roman" pitchFamily="18" charset="0"/>
              <a:cs typeface="Times New Roman" pitchFamily="18" charset="0"/>
            </a:rPr>
            <a:t>Totally neglected cadre after 6</a:t>
          </a:r>
          <a:r>
            <a:rPr lang="en-US" sz="2200" b="1" i="1" baseline="30000" dirty="0" smtClean="0">
              <a:solidFill>
                <a:schemeClr val="tx1"/>
              </a:solidFill>
              <a:latin typeface="Times New Roman" pitchFamily="18" charset="0"/>
              <a:cs typeface="Times New Roman" pitchFamily="18" charset="0"/>
            </a:rPr>
            <a:t>th</a:t>
          </a:r>
          <a:r>
            <a:rPr lang="en-US" sz="2200" b="1" i="1" dirty="0" smtClean="0">
              <a:solidFill>
                <a:schemeClr val="tx1"/>
              </a:solidFill>
              <a:latin typeface="Times New Roman" pitchFamily="18" charset="0"/>
              <a:cs typeface="Times New Roman" pitchFamily="18" charset="0"/>
            </a:rPr>
            <a:t> CPC.  </a:t>
          </a:r>
          <a:endParaRPr lang="en-US" sz="2200" b="1" i="1" dirty="0">
            <a:solidFill>
              <a:schemeClr val="tx1"/>
            </a:solidFill>
            <a:latin typeface="Times New Roman" pitchFamily="18" charset="0"/>
            <a:cs typeface="Times New Roman" pitchFamily="18" charset="0"/>
          </a:endParaRPr>
        </a:p>
      </dgm:t>
    </dgm:pt>
    <dgm:pt modelId="{90D747EC-4B2C-4EE2-AF18-6CD67D25DC97}" type="sibTrans" cxnId="{F7204794-B4E2-4BBD-81CA-4EEDADE7BA6D}">
      <dgm:prSet/>
      <dgm:spPr/>
      <dgm:t>
        <a:bodyPr/>
        <a:lstStyle/>
        <a:p>
          <a:pPr algn="l"/>
          <a:endParaRPr lang="en-US" sz="2200"/>
        </a:p>
      </dgm:t>
    </dgm:pt>
    <dgm:pt modelId="{7C72A8BF-E753-4D6E-9B55-933337104017}" type="parTrans" cxnId="{F7204794-B4E2-4BBD-81CA-4EEDADE7BA6D}">
      <dgm:prSet/>
      <dgm:spPr/>
      <dgm:t>
        <a:bodyPr/>
        <a:lstStyle/>
        <a:p>
          <a:pPr algn="l"/>
          <a:endParaRPr lang="en-US" sz="2200"/>
        </a:p>
      </dgm:t>
    </dgm:pt>
    <dgm:pt modelId="{19CA0A78-32E7-4A51-BBE9-F85E0D301393}" type="pres">
      <dgm:prSet presAssocID="{94091272-1C28-49F5-BDA6-946A4D049F7C}" presName="outerComposite" presStyleCnt="0">
        <dgm:presLayoutVars>
          <dgm:chMax val="5"/>
          <dgm:dir/>
          <dgm:resizeHandles val="exact"/>
        </dgm:presLayoutVars>
      </dgm:prSet>
      <dgm:spPr/>
      <dgm:t>
        <a:bodyPr/>
        <a:lstStyle/>
        <a:p>
          <a:endParaRPr lang="en-IN"/>
        </a:p>
      </dgm:t>
    </dgm:pt>
    <dgm:pt modelId="{6A3055B3-01A5-401B-BCF8-FBB0B10ACFEF}" type="pres">
      <dgm:prSet presAssocID="{94091272-1C28-49F5-BDA6-946A4D049F7C}" presName="dummyMaxCanvas" presStyleCnt="0">
        <dgm:presLayoutVars/>
      </dgm:prSet>
      <dgm:spPr/>
    </dgm:pt>
    <dgm:pt modelId="{4B0152C6-226A-42D6-BD86-75A52A6662FA}" type="pres">
      <dgm:prSet presAssocID="{94091272-1C28-49F5-BDA6-946A4D049F7C}" presName="FiveNodes_1" presStyleLbl="node1" presStyleIdx="0" presStyleCnt="5" custLinFactNeighborX="14409" custLinFactNeighborY="6522">
        <dgm:presLayoutVars>
          <dgm:bulletEnabled val="1"/>
        </dgm:presLayoutVars>
      </dgm:prSet>
      <dgm:spPr/>
      <dgm:t>
        <a:bodyPr/>
        <a:lstStyle/>
        <a:p>
          <a:endParaRPr lang="en-IN"/>
        </a:p>
      </dgm:t>
    </dgm:pt>
    <dgm:pt modelId="{DB84B616-418B-47DC-80CE-93BDB1B19F42}" type="pres">
      <dgm:prSet presAssocID="{94091272-1C28-49F5-BDA6-946A4D049F7C}" presName="FiveNodes_2" presStyleLbl="node1" presStyleIdx="1" presStyleCnt="5" custLinFactNeighborX="16234" custLinFactNeighborY="0">
        <dgm:presLayoutVars>
          <dgm:bulletEnabled val="1"/>
        </dgm:presLayoutVars>
      </dgm:prSet>
      <dgm:spPr/>
      <dgm:t>
        <a:bodyPr/>
        <a:lstStyle/>
        <a:p>
          <a:endParaRPr lang="en-IN"/>
        </a:p>
      </dgm:t>
    </dgm:pt>
    <dgm:pt modelId="{A1617453-5DD0-43A3-8A66-167634123BF2}" type="pres">
      <dgm:prSet presAssocID="{94091272-1C28-49F5-BDA6-946A4D049F7C}" presName="FiveNodes_3" presStyleLbl="node1" presStyleIdx="2" presStyleCnt="5" custLinFactNeighborX="580" custLinFactNeighborY="-4892">
        <dgm:presLayoutVars>
          <dgm:bulletEnabled val="1"/>
        </dgm:presLayoutVars>
      </dgm:prSet>
      <dgm:spPr/>
      <dgm:t>
        <a:bodyPr/>
        <a:lstStyle/>
        <a:p>
          <a:endParaRPr lang="en-IN"/>
        </a:p>
      </dgm:t>
    </dgm:pt>
    <dgm:pt modelId="{60A1F803-1742-4935-9CD7-219438C7F0D9}" type="pres">
      <dgm:prSet presAssocID="{94091272-1C28-49F5-BDA6-946A4D049F7C}" presName="FiveNodes_4" presStyleLbl="node1" presStyleIdx="3" presStyleCnt="5" custLinFactNeighborX="2319" custLinFactNeighborY="-9785">
        <dgm:presLayoutVars>
          <dgm:bulletEnabled val="1"/>
        </dgm:presLayoutVars>
      </dgm:prSet>
      <dgm:spPr/>
      <dgm:t>
        <a:bodyPr/>
        <a:lstStyle/>
        <a:p>
          <a:endParaRPr lang="en-IN"/>
        </a:p>
      </dgm:t>
    </dgm:pt>
    <dgm:pt modelId="{10A5DCA7-6AD1-42CB-8F6D-C13189C30787}" type="pres">
      <dgm:prSet presAssocID="{94091272-1C28-49F5-BDA6-946A4D049F7C}" presName="FiveNodes_5" presStyleLbl="node1" presStyleIdx="4" presStyleCnt="5" custScaleX="96135" custLinFactNeighborX="-16813" custLinFactNeighborY="-14677">
        <dgm:presLayoutVars>
          <dgm:bulletEnabled val="1"/>
        </dgm:presLayoutVars>
      </dgm:prSet>
      <dgm:spPr/>
      <dgm:t>
        <a:bodyPr/>
        <a:lstStyle/>
        <a:p>
          <a:endParaRPr lang="en-IN"/>
        </a:p>
      </dgm:t>
    </dgm:pt>
    <dgm:pt modelId="{0314FBB1-23E3-4275-A17F-8CA03A4EBFB5}" type="pres">
      <dgm:prSet presAssocID="{94091272-1C28-49F5-BDA6-946A4D049F7C}" presName="FiveConn_1-2" presStyleLbl="fgAccFollowNode1" presStyleIdx="0" presStyleCnt="4" custLinFactX="55556" custLinFactNeighborX="100000" custLinFactNeighborY="15054">
        <dgm:presLayoutVars>
          <dgm:bulletEnabled val="1"/>
        </dgm:presLayoutVars>
      </dgm:prSet>
      <dgm:spPr/>
      <dgm:t>
        <a:bodyPr/>
        <a:lstStyle/>
        <a:p>
          <a:endParaRPr lang="en-IN"/>
        </a:p>
      </dgm:t>
    </dgm:pt>
    <dgm:pt modelId="{3BFF620F-D437-4451-B6CC-A421C1B40A91}" type="pres">
      <dgm:prSet presAssocID="{94091272-1C28-49F5-BDA6-946A4D049F7C}" presName="FiveConn_2-3" presStyleLbl="fgAccFollowNode1" presStyleIdx="1" presStyleCnt="4">
        <dgm:presLayoutVars>
          <dgm:bulletEnabled val="1"/>
        </dgm:presLayoutVars>
      </dgm:prSet>
      <dgm:spPr/>
      <dgm:t>
        <a:bodyPr/>
        <a:lstStyle/>
        <a:p>
          <a:endParaRPr lang="en-IN"/>
        </a:p>
      </dgm:t>
    </dgm:pt>
    <dgm:pt modelId="{F0B901CB-FAC4-4EAE-B387-6B38A8611B85}" type="pres">
      <dgm:prSet presAssocID="{94091272-1C28-49F5-BDA6-946A4D049F7C}" presName="FiveConn_3-4" presStyleLbl="fgAccFollowNode1" presStyleIdx="2" presStyleCnt="4">
        <dgm:presLayoutVars>
          <dgm:bulletEnabled val="1"/>
        </dgm:presLayoutVars>
      </dgm:prSet>
      <dgm:spPr/>
      <dgm:t>
        <a:bodyPr/>
        <a:lstStyle/>
        <a:p>
          <a:endParaRPr lang="en-IN"/>
        </a:p>
      </dgm:t>
    </dgm:pt>
    <dgm:pt modelId="{88814402-FE0C-4CF8-AB3C-BD13F979A556}" type="pres">
      <dgm:prSet presAssocID="{94091272-1C28-49F5-BDA6-946A4D049F7C}" presName="FiveConn_4-5" presStyleLbl="fgAccFollowNode1" presStyleIdx="3" presStyleCnt="4" custLinFactX="-93191" custLinFactNeighborX="-100000" custLinFactNeighborY="-7527">
        <dgm:presLayoutVars>
          <dgm:bulletEnabled val="1"/>
        </dgm:presLayoutVars>
      </dgm:prSet>
      <dgm:spPr/>
      <dgm:t>
        <a:bodyPr/>
        <a:lstStyle/>
        <a:p>
          <a:endParaRPr lang="en-IN"/>
        </a:p>
      </dgm:t>
    </dgm:pt>
    <dgm:pt modelId="{F299B765-D7F1-4F16-B4B0-0F8D53F5E969}" type="pres">
      <dgm:prSet presAssocID="{94091272-1C28-49F5-BDA6-946A4D049F7C}" presName="FiveNodes_1_text" presStyleLbl="node1" presStyleIdx="4" presStyleCnt="5">
        <dgm:presLayoutVars>
          <dgm:bulletEnabled val="1"/>
        </dgm:presLayoutVars>
      </dgm:prSet>
      <dgm:spPr/>
      <dgm:t>
        <a:bodyPr/>
        <a:lstStyle/>
        <a:p>
          <a:endParaRPr lang="en-IN"/>
        </a:p>
      </dgm:t>
    </dgm:pt>
    <dgm:pt modelId="{C52CF1AA-77AD-4A1C-A648-DF12ACEF35F9}" type="pres">
      <dgm:prSet presAssocID="{94091272-1C28-49F5-BDA6-946A4D049F7C}" presName="FiveNodes_2_text" presStyleLbl="node1" presStyleIdx="4" presStyleCnt="5">
        <dgm:presLayoutVars>
          <dgm:bulletEnabled val="1"/>
        </dgm:presLayoutVars>
      </dgm:prSet>
      <dgm:spPr/>
      <dgm:t>
        <a:bodyPr/>
        <a:lstStyle/>
        <a:p>
          <a:endParaRPr lang="en-IN"/>
        </a:p>
      </dgm:t>
    </dgm:pt>
    <dgm:pt modelId="{D230A322-9E7E-4C2D-B76B-B162F15A2F49}" type="pres">
      <dgm:prSet presAssocID="{94091272-1C28-49F5-BDA6-946A4D049F7C}" presName="FiveNodes_3_text" presStyleLbl="node1" presStyleIdx="4" presStyleCnt="5">
        <dgm:presLayoutVars>
          <dgm:bulletEnabled val="1"/>
        </dgm:presLayoutVars>
      </dgm:prSet>
      <dgm:spPr/>
      <dgm:t>
        <a:bodyPr/>
        <a:lstStyle/>
        <a:p>
          <a:endParaRPr lang="en-IN"/>
        </a:p>
      </dgm:t>
    </dgm:pt>
    <dgm:pt modelId="{4377134F-DD66-43E6-BAE6-DFDE351D6B25}" type="pres">
      <dgm:prSet presAssocID="{94091272-1C28-49F5-BDA6-946A4D049F7C}" presName="FiveNodes_4_text" presStyleLbl="node1" presStyleIdx="4" presStyleCnt="5">
        <dgm:presLayoutVars>
          <dgm:bulletEnabled val="1"/>
        </dgm:presLayoutVars>
      </dgm:prSet>
      <dgm:spPr/>
      <dgm:t>
        <a:bodyPr/>
        <a:lstStyle/>
        <a:p>
          <a:endParaRPr lang="en-IN"/>
        </a:p>
      </dgm:t>
    </dgm:pt>
    <dgm:pt modelId="{7F3B52E1-ACF7-4983-8EFB-DDDA63E88910}" type="pres">
      <dgm:prSet presAssocID="{94091272-1C28-49F5-BDA6-946A4D049F7C}" presName="FiveNodes_5_text" presStyleLbl="node1" presStyleIdx="4" presStyleCnt="5">
        <dgm:presLayoutVars>
          <dgm:bulletEnabled val="1"/>
        </dgm:presLayoutVars>
      </dgm:prSet>
      <dgm:spPr/>
      <dgm:t>
        <a:bodyPr/>
        <a:lstStyle/>
        <a:p>
          <a:endParaRPr lang="en-IN"/>
        </a:p>
      </dgm:t>
    </dgm:pt>
  </dgm:ptLst>
  <dgm:cxnLst>
    <dgm:cxn modelId="{5E727265-57BF-46C9-909B-6DA1EB98A477}" type="presOf" srcId="{94091272-1C28-49F5-BDA6-946A4D049F7C}" destId="{19CA0A78-32E7-4A51-BBE9-F85E0D301393}" srcOrd="0" destOrd="0" presId="urn:microsoft.com/office/officeart/2005/8/layout/vProcess5"/>
    <dgm:cxn modelId="{47525704-F30F-45ED-B932-D0A2E1B023B8}" srcId="{94091272-1C28-49F5-BDA6-946A4D049F7C}" destId="{AC0589FF-CEA0-4A3E-8213-66BE16F94D5A}" srcOrd="1" destOrd="0" parTransId="{3DAAD822-D03C-4D26-A4C7-BE1960C06C04}" sibTransId="{23ED8345-38A8-404F-AC2B-15D10422CF88}"/>
    <dgm:cxn modelId="{07185CDC-638B-45E2-BAEB-A232B01E297F}" srcId="{94091272-1C28-49F5-BDA6-946A4D049F7C}" destId="{FB8F3B4B-5D75-4B28-B287-F0F7E2ADA6A9}" srcOrd="2" destOrd="0" parTransId="{75A3E265-214F-4734-A0BE-1E77B91353C5}" sibTransId="{6C6F8884-8441-40B3-82E5-FBB9C287627B}"/>
    <dgm:cxn modelId="{2F1B9E39-34EF-44AC-B8DD-6C33E147300F}" srcId="{94091272-1C28-49F5-BDA6-946A4D049F7C}" destId="{4FB870CB-D62D-4A65-AB0B-5631066736F8}" srcOrd="8" destOrd="0" parTransId="{EB096EAF-5061-472C-8831-0BF06C91F1C3}" sibTransId="{8830D05F-EF2A-4B56-B4FB-FCC10F1C4339}"/>
    <dgm:cxn modelId="{D639149A-1ABA-4527-965C-8CFD5C857898}" srcId="{94091272-1C28-49F5-BDA6-946A4D049F7C}" destId="{B4FFC04D-EF9B-49F0-BB35-738442B505A0}" srcOrd="7" destOrd="0" parTransId="{730CE281-7AE0-4846-A363-FFA0BFDF48E2}" sibTransId="{C3C01EE5-6AF3-4BE8-A8EB-368640B6266C}"/>
    <dgm:cxn modelId="{47D27172-7F20-4931-8963-D24F608F5C1A}" type="presOf" srcId="{C1E34CC5-C9BD-4D86-99BE-155BF2524CE4}" destId="{60A1F803-1742-4935-9CD7-219438C7F0D9}" srcOrd="0" destOrd="0" presId="urn:microsoft.com/office/officeart/2005/8/layout/vProcess5"/>
    <dgm:cxn modelId="{EE17AA9D-01FD-428F-8B3E-5F60B5B81F10}" type="presOf" srcId="{C92A7506-AE59-46D5-ABBF-C689C8BC74D2}" destId="{10A5DCA7-6AD1-42CB-8F6D-C13189C30787}" srcOrd="0" destOrd="0" presId="urn:microsoft.com/office/officeart/2005/8/layout/vProcess5"/>
    <dgm:cxn modelId="{A9879C7B-679A-4BDD-A0D9-7C57183D3608}" type="presOf" srcId="{FB8F3B4B-5D75-4B28-B287-F0F7E2ADA6A9}" destId="{A1617453-5DD0-43A3-8A66-167634123BF2}" srcOrd="0" destOrd="0" presId="urn:microsoft.com/office/officeart/2005/8/layout/vProcess5"/>
    <dgm:cxn modelId="{3A6E5708-1034-4490-8827-6C6F655C1F49}" srcId="{94091272-1C28-49F5-BDA6-946A4D049F7C}" destId="{C92A7506-AE59-46D5-ABBF-C689C8BC74D2}" srcOrd="4" destOrd="0" parTransId="{48DB9CF4-5600-4877-981C-04D45ACDC49D}" sibTransId="{950351A3-EA9C-4924-B191-0B7ABE3A94E9}"/>
    <dgm:cxn modelId="{F7204794-B4E2-4BBD-81CA-4EEDADE7BA6D}" srcId="{94091272-1C28-49F5-BDA6-946A4D049F7C}" destId="{E88DEEC4-6BC1-4973-AFE5-A72A65DAA5EE}" srcOrd="0" destOrd="0" parTransId="{7C72A8BF-E753-4D6E-9B55-933337104017}" sibTransId="{90D747EC-4B2C-4EE2-AF18-6CD67D25DC97}"/>
    <dgm:cxn modelId="{D9CCF93A-794F-4729-9ED2-FC7AF5605FE0}" type="presOf" srcId="{90D747EC-4B2C-4EE2-AF18-6CD67D25DC97}" destId="{0314FBB1-23E3-4275-A17F-8CA03A4EBFB5}" srcOrd="0" destOrd="0" presId="urn:microsoft.com/office/officeart/2005/8/layout/vProcess5"/>
    <dgm:cxn modelId="{9B8005B8-62D0-41B9-9F38-FCFE82101CED}" srcId="{94091272-1C28-49F5-BDA6-946A4D049F7C}" destId="{C1E34CC5-C9BD-4D86-99BE-155BF2524CE4}" srcOrd="3" destOrd="0" parTransId="{B849A654-0C16-43F7-A8F2-5B9D188EFD8E}" sibTransId="{1D2777F9-53F9-49F8-BBC0-7B04A780DE38}"/>
    <dgm:cxn modelId="{BD828814-81D1-45BA-8A0C-8B27F60797BC}" type="presOf" srcId="{E88DEEC4-6BC1-4973-AFE5-A72A65DAA5EE}" destId="{F299B765-D7F1-4F16-B4B0-0F8D53F5E969}" srcOrd="1" destOrd="0" presId="urn:microsoft.com/office/officeart/2005/8/layout/vProcess5"/>
    <dgm:cxn modelId="{6F3D96CB-5304-494A-AC03-D91E2F2C65E5}" type="presOf" srcId="{AC0589FF-CEA0-4A3E-8213-66BE16F94D5A}" destId="{DB84B616-418B-47DC-80CE-93BDB1B19F42}" srcOrd="0" destOrd="0" presId="urn:microsoft.com/office/officeart/2005/8/layout/vProcess5"/>
    <dgm:cxn modelId="{981954F0-11EC-4A1D-85C6-57448B11025F}" srcId="{94091272-1C28-49F5-BDA6-946A4D049F7C}" destId="{B42F5705-8727-47EF-9DA3-833A1EAFF48D}" srcOrd="6" destOrd="0" parTransId="{93C0A06A-5948-4685-9200-EDCD3F6F6890}" sibTransId="{F7FD91A2-5470-4C06-86F0-D31E9330A69D}"/>
    <dgm:cxn modelId="{FFCB2836-F6B7-4A21-9735-944A20562119}" type="presOf" srcId="{E88DEEC4-6BC1-4973-AFE5-A72A65DAA5EE}" destId="{4B0152C6-226A-42D6-BD86-75A52A6662FA}" srcOrd="0" destOrd="0" presId="urn:microsoft.com/office/officeart/2005/8/layout/vProcess5"/>
    <dgm:cxn modelId="{14994006-5E85-40A7-A281-EE1E560257D8}" type="presOf" srcId="{6C6F8884-8441-40B3-82E5-FBB9C287627B}" destId="{F0B901CB-FAC4-4EAE-B387-6B38A8611B85}" srcOrd="0" destOrd="0" presId="urn:microsoft.com/office/officeart/2005/8/layout/vProcess5"/>
    <dgm:cxn modelId="{70362E2E-E07A-4416-87C3-25BC9D0528F0}" type="presOf" srcId="{C1E34CC5-C9BD-4D86-99BE-155BF2524CE4}" destId="{4377134F-DD66-43E6-BAE6-DFDE351D6B25}" srcOrd="1" destOrd="0" presId="urn:microsoft.com/office/officeart/2005/8/layout/vProcess5"/>
    <dgm:cxn modelId="{D0C76F59-36D5-4900-8DD6-330B79594C97}" type="presOf" srcId="{AC0589FF-CEA0-4A3E-8213-66BE16F94D5A}" destId="{C52CF1AA-77AD-4A1C-A648-DF12ACEF35F9}" srcOrd="1" destOrd="0" presId="urn:microsoft.com/office/officeart/2005/8/layout/vProcess5"/>
    <dgm:cxn modelId="{B19FCA70-274E-4BCA-999A-9213D3541EFD}" type="presOf" srcId="{C92A7506-AE59-46D5-ABBF-C689C8BC74D2}" destId="{7F3B52E1-ACF7-4983-8EFB-DDDA63E88910}" srcOrd="1" destOrd="0" presId="urn:microsoft.com/office/officeart/2005/8/layout/vProcess5"/>
    <dgm:cxn modelId="{7F8006E9-CDD6-4D20-837A-082EA65464BD}" type="presOf" srcId="{1D2777F9-53F9-49F8-BBC0-7B04A780DE38}" destId="{88814402-FE0C-4CF8-AB3C-BD13F979A556}" srcOrd="0" destOrd="0" presId="urn:microsoft.com/office/officeart/2005/8/layout/vProcess5"/>
    <dgm:cxn modelId="{7957F384-A777-4767-9FBE-C58A709BF2FC}" type="presOf" srcId="{23ED8345-38A8-404F-AC2B-15D10422CF88}" destId="{3BFF620F-D437-4451-B6CC-A421C1B40A91}" srcOrd="0" destOrd="0" presId="urn:microsoft.com/office/officeart/2005/8/layout/vProcess5"/>
    <dgm:cxn modelId="{2678E96A-EDCA-4567-8DCD-9C9FBB9B14BB}" type="presOf" srcId="{FB8F3B4B-5D75-4B28-B287-F0F7E2ADA6A9}" destId="{D230A322-9E7E-4C2D-B76B-B162F15A2F49}" srcOrd="1" destOrd="0" presId="urn:microsoft.com/office/officeart/2005/8/layout/vProcess5"/>
    <dgm:cxn modelId="{6FE26FB1-57C8-4C59-80DD-2D60C899EE41}" srcId="{94091272-1C28-49F5-BDA6-946A4D049F7C}" destId="{FA6B28E0-6CFD-433F-A9CE-2360ACAB3136}" srcOrd="5" destOrd="0" parTransId="{4550C694-F3E4-4855-8B45-38817D13C60E}" sibTransId="{17EB9720-7E62-40AC-AE2C-7D0D2651EBCA}"/>
    <dgm:cxn modelId="{02C5F458-FB42-4C1A-820C-BBBA433C3D00}" type="presParOf" srcId="{19CA0A78-32E7-4A51-BBE9-F85E0D301393}" destId="{6A3055B3-01A5-401B-BCF8-FBB0B10ACFEF}" srcOrd="0" destOrd="0" presId="urn:microsoft.com/office/officeart/2005/8/layout/vProcess5"/>
    <dgm:cxn modelId="{BF9E3885-3614-4122-BE65-8209DBCEED03}" type="presParOf" srcId="{19CA0A78-32E7-4A51-BBE9-F85E0D301393}" destId="{4B0152C6-226A-42D6-BD86-75A52A6662FA}" srcOrd="1" destOrd="0" presId="urn:microsoft.com/office/officeart/2005/8/layout/vProcess5"/>
    <dgm:cxn modelId="{F01C9AB6-595A-4BCC-8A4D-DE35DFDDB2B9}" type="presParOf" srcId="{19CA0A78-32E7-4A51-BBE9-F85E0D301393}" destId="{DB84B616-418B-47DC-80CE-93BDB1B19F42}" srcOrd="2" destOrd="0" presId="urn:microsoft.com/office/officeart/2005/8/layout/vProcess5"/>
    <dgm:cxn modelId="{502B9262-8967-49CF-8D52-50E4F0A5D762}" type="presParOf" srcId="{19CA0A78-32E7-4A51-BBE9-F85E0D301393}" destId="{A1617453-5DD0-43A3-8A66-167634123BF2}" srcOrd="3" destOrd="0" presId="urn:microsoft.com/office/officeart/2005/8/layout/vProcess5"/>
    <dgm:cxn modelId="{707C1B99-D98B-4636-BFDF-31CA4A2B916C}" type="presParOf" srcId="{19CA0A78-32E7-4A51-BBE9-F85E0D301393}" destId="{60A1F803-1742-4935-9CD7-219438C7F0D9}" srcOrd="4" destOrd="0" presId="urn:microsoft.com/office/officeart/2005/8/layout/vProcess5"/>
    <dgm:cxn modelId="{37CAAA90-1148-40A2-A774-F2846C6523A0}" type="presParOf" srcId="{19CA0A78-32E7-4A51-BBE9-F85E0D301393}" destId="{10A5DCA7-6AD1-42CB-8F6D-C13189C30787}" srcOrd="5" destOrd="0" presId="urn:microsoft.com/office/officeart/2005/8/layout/vProcess5"/>
    <dgm:cxn modelId="{73D2B94F-A4E0-4D4D-9DE5-76EB42CDD124}" type="presParOf" srcId="{19CA0A78-32E7-4A51-BBE9-F85E0D301393}" destId="{0314FBB1-23E3-4275-A17F-8CA03A4EBFB5}" srcOrd="6" destOrd="0" presId="urn:microsoft.com/office/officeart/2005/8/layout/vProcess5"/>
    <dgm:cxn modelId="{3E3E4A18-8D2F-4AD2-9D80-B9E5F45D09C6}" type="presParOf" srcId="{19CA0A78-32E7-4A51-BBE9-F85E0D301393}" destId="{3BFF620F-D437-4451-B6CC-A421C1B40A91}" srcOrd="7" destOrd="0" presId="urn:microsoft.com/office/officeart/2005/8/layout/vProcess5"/>
    <dgm:cxn modelId="{28AB799B-E3DC-40A8-B298-9DD82BA6642F}" type="presParOf" srcId="{19CA0A78-32E7-4A51-BBE9-F85E0D301393}" destId="{F0B901CB-FAC4-4EAE-B387-6B38A8611B85}" srcOrd="8" destOrd="0" presId="urn:microsoft.com/office/officeart/2005/8/layout/vProcess5"/>
    <dgm:cxn modelId="{FBC1E6B0-4976-47EA-A337-256E87EE37F5}" type="presParOf" srcId="{19CA0A78-32E7-4A51-BBE9-F85E0D301393}" destId="{88814402-FE0C-4CF8-AB3C-BD13F979A556}" srcOrd="9" destOrd="0" presId="urn:microsoft.com/office/officeart/2005/8/layout/vProcess5"/>
    <dgm:cxn modelId="{870C7AD7-4411-458A-BE3B-4EAAF18AE9FF}" type="presParOf" srcId="{19CA0A78-32E7-4A51-BBE9-F85E0D301393}" destId="{F299B765-D7F1-4F16-B4B0-0F8D53F5E969}" srcOrd="10" destOrd="0" presId="urn:microsoft.com/office/officeart/2005/8/layout/vProcess5"/>
    <dgm:cxn modelId="{FC4CDCBF-9CF9-46E0-A660-4F6DB2E3426F}" type="presParOf" srcId="{19CA0A78-32E7-4A51-BBE9-F85E0D301393}" destId="{C52CF1AA-77AD-4A1C-A648-DF12ACEF35F9}" srcOrd="11" destOrd="0" presId="urn:microsoft.com/office/officeart/2005/8/layout/vProcess5"/>
    <dgm:cxn modelId="{12D5019B-3F10-4142-8035-BC2FE9BB7F14}" type="presParOf" srcId="{19CA0A78-32E7-4A51-BBE9-F85E0D301393}" destId="{D230A322-9E7E-4C2D-B76B-B162F15A2F49}" srcOrd="12" destOrd="0" presId="urn:microsoft.com/office/officeart/2005/8/layout/vProcess5"/>
    <dgm:cxn modelId="{21251A97-FD65-4D8B-AADD-035E26E9DC5E}" type="presParOf" srcId="{19CA0A78-32E7-4A51-BBE9-F85E0D301393}" destId="{4377134F-DD66-43E6-BAE6-DFDE351D6B25}" srcOrd="13" destOrd="0" presId="urn:microsoft.com/office/officeart/2005/8/layout/vProcess5"/>
    <dgm:cxn modelId="{BE8B15CA-541D-4738-A8B9-939712581EF0}" type="presParOf" srcId="{19CA0A78-32E7-4A51-BBE9-F85E0D301393}" destId="{7F3B52E1-ACF7-4983-8EFB-DDDA63E88910}" srcOrd="14"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E33AA3B-13AC-4F4B-A4E9-B2C36DC4B0B8}" type="doc">
      <dgm:prSet loTypeId="urn:microsoft.com/office/officeart/2005/8/layout/vList3#4" loCatId="list" qsTypeId="urn:microsoft.com/office/officeart/2005/8/quickstyle/simple1" qsCatId="simple" csTypeId="urn:microsoft.com/office/officeart/2005/8/colors/colorful2" csCatId="colorful" phldr="1"/>
      <dgm:spPr/>
    </dgm:pt>
    <dgm:pt modelId="{9A7C0A51-B143-419B-9FD5-6CE56EE408BD}">
      <dgm:prSet phldrT="[Text]" custT="1"/>
      <dgm:spPr>
        <a:solidFill>
          <a:srgbClr val="E12B34"/>
        </a:solidFill>
      </dgm:spPr>
      <dgm:t>
        <a:bodyPr/>
        <a:lstStyle/>
        <a:p>
          <a:pPr algn="l"/>
          <a:r>
            <a:rPr lang="en-US" sz="1800" b="1" i="1" dirty="0" smtClean="0">
              <a:solidFill>
                <a:schemeClr val="tx1"/>
              </a:solidFill>
              <a:latin typeface="Times New Roman" pitchFamily="18" charset="0"/>
              <a:cs typeface="Times New Roman" pitchFamily="18" charset="0"/>
            </a:rPr>
            <a:t>MWO’s at four International Airports providing round the clock aviation forecasts. Airports are located far away from the city where  transport facility is not available. </a:t>
          </a:r>
          <a:endParaRPr lang="en-US" sz="1800" b="1" dirty="0">
            <a:solidFill>
              <a:schemeClr val="tx1"/>
            </a:solidFill>
          </a:endParaRPr>
        </a:p>
      </dgm:t>
    </dgm:pt>
    <dgm:pt modelId="{639CA181-E27A-46C0-AC6D-0A47FB534AAE}" type="parTrans" cxnId="{A70F5B4C-9986-4402-BA8F-497D57A1771A}">
      <dgm:prSet/>
      <dgm:spPr/>
      <dgm:t>
        <a:bodyPr/>
        <a:lstStyle/>
        <a:p>
          <a:endParaRPr lang="en-US">
            <a:solidFill>
              <a:schemeClr val="tx1"/>
            </a:solidFill>
          </a:endParaRPr>
        </a:p>
      </dgm:t>
    </dgm:pt>
    <dgm:pt modelId="{8F3F8259-1D63-492B-87EF-7ABD6546302A}" type="sibTrans" cxnId="{A70F5B4C-9986-4402-BA8F-497D57A1771A}">
      <dgm:prSet/>
      <dgm:spPr/>
      <dgm:t>
        <a:bodyPr/>
        <a:lstStyle/>
        <a:p>
          <a:endParaRPr lang="en-US">
            <a:solidFill>
              <a:schemeClr val="tx1"/>
            </a:solidFill>
          </a:endParaRPr>
        </a:p>
      </dgm:t>
    </dgm:pt>
    <dgm:pt modelId="{DF2B282C-3DE4-444F-BAD1-3C2A706D4F65}">
      <dgm:prSet phldrT="[Text]" custT="1"/>
      <dgm:spPr/>
      <dgm:t>
        <a:bodyPr/>
        <a:lstStyle/>
        <a:p>
          <a:pPr algn="l"/>
          <a:r>
            <a:rPr lang="en-US" sz="1800" b="1" i="1" dirty="0" smtClean="0">
              <a:solidFill>
                <a:schemeClr val="tx1"/>
              </a:solidFill>
              <a:latin typeface="Times New Roman" pitchFamily="18" charset="0"/>
              <a:cs typeface="Times New Roman" pitchFamily="18" charset="0"/>
            </a:rPr>
            <a:t>Tower seat &amp; AMSS seats are working continuously (6/12 hrs duty) without break. </a:t>
          </a:r>
          <a:endParaRPr lang="en-US" sz="1800" b="1" dirty="0">
            <a:solidFill>
              <a:schemeClr val="tx1"/>
            </a:solidFill>
          </a:endParaRPr>
        </a:p>
      </dgm:t>
    </dgm:pt>
    <dgm:pt modelId="{D79B9BFE-382D-4605-A35D-F14AD6570584}" type="parTrans" cxnId="{3FE7FCE7-E272-49B5-8DE1-CD2B5B5FCD70}">
      <dgm:prSet/>
      <dgm:spPr/>
      <dgm:t>
        <a:bodyPr/>
        <a:lstStyle/>
        <a:p>
          <a:endParaRPr lang="en-US">
            <a:solidFill>
              <a:schemeClr val="tx1"/>
            </a:solidFill>
          </a:endParaRPr>
        </a:p>
      </dgm:t>
    </dgm:pt>
    <dgm:pt modelId="{6B46EC8C-7858-4DDC-BC07-CB9BC1FDD720}" type="sibTrans" cxnId="{3FE7FCE7-E272-49B5-8DE1-CD2B5B5FCD70}">
      <dgm:prSet/>
      <dgm:spPr/>
      <dgm:t>
        <a:bodyPr/>
        <a:lstStyle/>
        <a:p>
          <a:endParaRPr lang="en-US">
            <a:solidFill>
              <a:schemeClr val="tx1"/>
            </a:solidFill>
          </a:endParaRPr>
        </a:p>
      </dgm:t>
    </dgm:pt>
    <dgm:pt modelId="{30E597F6-801C-4D1D-BBFD-2DABD8A04732}">
      <dgm:prSet phldrT="[Text]" custT="1"/>
      <dgm:spPr/>
      <dgm:t>
        <a:bodyPr/>
        <a:lstStyle/>
        <a:p>
          <a:pPr algn="l"/>
          <a:r>
            <a:rPr lang="en-US" sz="1800" b="1" i="1" dirty="0" smtClean="0">
              <a:solidFill>
                <a:schemeClr val="tx1"/>
              </a:solidFill>
              <a:latin typeface="Times New Roman" pitchFamily="18" charset="0"/>
              <a:cs typeface="Times New Roman" pitchFamily="18" charset="0"/>
            </a:rPr>
            <a:t>Performing duties during monsoon/winter is stressful at tower.</a:t>
          </a:r>
          <a:endParaRPr lang="en-US" sz="1800" b="1" dirty="0">
            <a:solidFill>
              <a:schemeClr val="tx1"/>
            </a:solidFill>
          </a:endParaRPr>
        </a:p>
      </dgm:t>
    </dgm:pt>
    <dgm:pt modelId="{053E4F62-8458-4BD5-B9DD-9493A5ED6F78}" type="parTrans" cxnId="{DB9FCF04-105C-4874-9EDC-15F32ED84A69}">
      <dgm:prSet/>
      <dgm:spPr/>
      <dgm:t>
        <a:bodyPr/>
        <a:lstStyle/>
        <a:p>
          <a:endParaRPr lang="en-US">
            <a:solidFill>
              <a:schemeClr val="tx1"/>
            </a:solidFill>
          </a:endParaRPr>
        </a:p>
      </dgm:t>
    </dgm:pt>
    <dgm:pt modelId="{89B71F1B-20FF-4393-A03D-58BFCE9ADB03}" type="sibTrans" cxnId="{DB9FCF04-105C-4874-9EDC-15F32ED84A69}">
      <dgm:prSet/>
      <dgm:spPr/>
      <dgm:t>
        <a:bodyPr/>
        <a:lstStyle/>
        <a:p>
          <a:endParaRPr lang="en-US">
            <a:solidFill>
              <a:schemeClr val="tx1"/>
            </a:solidFill>
          </a:endParaRPr>
        </a:p>
      </dgm:t>
    </dgm:pt>
    <dgm:pt modelId="{586D83DF-5DD3-4DB2-A5D3-C87BDF5A5047}">
      <dgm:prSet phldrT="[Text]" custT="1"/>
      <dgm:spPr/>
      <dgm:t>
        <a:bodyPr/>
        <a:lstStyle/>
        <a:p>
          <a:pPr algn="l"/>
          <a:r>
            <a:rPr lang="en-US" sz="1800" b="1" i="1" dirty="0" smtClean="0">
              <a:solidFill>
                <a:schemeClr val="tx1"/>
              </a:solidFill>
              <a:latin typeface="Times New Roman" pitchFamily="18" charset="0"/>
              <a:cs typeface="Times New Roman" pitchFamily="18" charset="0"/>
            </a:rPr>
            <a:t>Deprived of even snacks &amp; refreshments as well as vehicle facility.</a:t>
          </a:r>
          <a:endParaRPr lang="en-US" sz="1800" b="1" dirty="0">
            <a:solidFill>
              <a:schemeClr val="tx1"/>
            </a:solidFill>
          </a:endParaRPr>
        </a:p>
      </dgm:t>
    </dgm:pt>
    <dgm:pt modelId="{48B79810-9F57-4F18-B5FD-58E37943FCD0}" type="parTrans" cxnId="{D4FBFBBF-84D2-405C-A99C-E9D8CFE532DE}">
      <dgm:prSet/>
      <dgm:spPr/>
      <dgm:t>
        <a:bodyPr/>
        <a:lstStyle/>
        <a:p>
          <a:endParaRPr lang="en-US">
            <a:solidFill>
              <a:schemeClr val="tx1"/>
            </a:solidFill>
          </a:endParaRPr>
        </a:p>
      </dgm:t>
    </dgm:pt>
    <dgm:pt modelId="{8FD0F910-67B4-4F02-BB9F-3AA5CA53399E}" type="sibTrans" cxnId="{D4FBFBBF-84D2-405C-A99C-E9D8CFE532DE}">
      <dgm:prSet/>
      <dgm:spPr/>
      <dgm:t>
        <a:bodyPr/>
        <a:lstStyle/>
        <a:p>
          <a:endParaRPr lang="en-US">
            <a:solidFill>
              <a:schemeClr val="tx1"/>
            </a:solidFill>
          </a:endParaRPr>
        </a:p>
      </dgm:t>
    </dgm:pt>
    <dgm:pt modelId="{5B20ED03-60FD-4626-9D4C-E1DE21BE3EDC}">
      <dgm:prSet phldrT="[Text]" custT="1"/>
      <dgm:spPr/>
      <dgm:t>
        <a:bodyPr/>
        <a:lstStyle/>
        <a:p>
          <a:pPr algn="l"/>
          <a:r>
            <a:rPr lang="en-US" sz="1800" b="1" i="1" dirty="0" smtClean="0">
              <a:solidFill>
                <a:schemeClr val="tx1"/>
              </a:solidFill>
              <a:latin typeface="Times New Roman" pitchFamily="18" charset="0"/>
              <a:cs typeface="Times New Roman" pitchFamily="18" charset="0"/>
            </a:rPr>
            <a:t>No provision of any compensation to these staff at par with AAI staff</a:t>
          </a:r>
          <a:endParaRPr lang="en-US" sz="1800" b="1" dirty="0">
            <a:solidFill>
              <a:schemeClr val="tx1"/>
            </a:solidFill>
          </a:endParaRPr>
        </a:p>
      </dgm:t>
    </dgm:pt>
    <dgm:pt modelId="{E5C39A86-7CEE-425B-B48B-49FC488B7B5A}" type="parTrans" cxnId="{CFF4A297-6689-40D3-AA5F-5A2A6A7FDDD8}">
      <dgm:prSet/>
      <dgm:spPr/>
      <dgm:t>
        <a:bodyPr/>
        <a:lstStyle/>
        <a:p>
          <a:endParaRPr lang="en-US">
            <a:solidFill>
              <a:schemeClr val="tx1"/>
            </a:solidFill>
          </a:endParaRPr>
        </a:p>
      </dgm:t>
    </dgm:pt>
    <dgm:pt modelId="{1CE53961-668D-4830-80FE-053821D314B6}" type="sibTrans" cxnId="{CFF4A297-6689-40D3-AA5F-5A2A6A7FDDD8}">
      <dgm:prSet/>
      <dgm:spPr/>
      <dgm:t>
        <a:bodyPr/>
        <a:lstStyle/>
        <a:p>
          <a:endParaRPr lang="en-US">
            <a:solidFill>
              <a:schemeClr val="tx1"/>
            </a:solidFill>
          </a:endParaRPr>
        </a:p>
      </dgm:t>
    </dgm:pt>
    <dgm:pt modelId="{62CBA5A6-198D-4A17-A3D7-13DF165E7C37}">
      <dgm:prSet phldrT="[Text]" custT="1"/>
      <dgm:spPr/>
      <dgm:t>
        <a:bodyPr/>
        <a:lstStyle/>
        <a:p>
          <a:pPr algn="l"/>
          <a:r>
            <a:rPr lang="en-US" sz="1800" b="1" i="1" dirty="0" smtClean="0">
              <a:solidFill>
                <a:schemeClr val="tx1"/>
              </a:solidFill>
              <a:latin typeface="Times New Roman" pitchFamily="18" charset="0"/>
              <a:cs typeface="Times New Roman" pitchFamily="18" charset="0"/>
            </a:rPr>
            <a:t>Special allowances like stress allowance, health allowance at par with AAI. Cash incentive should be given during disastrous weather  events.</a:t>
          </a:r>
          <a:endParaRPr lang="en-US" sz="1800" b="1" dirty="0">
            <a:solidFill>
              <a:schemeClr val="tx1"/>
            </a:solidFill>
          </a:endParaRPr>
        </a:p>
      </dgm:t>
    </dgm:pt>
    <dgm:pt modelId="{7B6B5946-1C2D-4C62-9E9C-388727EC7E65}" type="parTrans" cxnId="{78C4EDF3-283C-4B8B-B0B5-C8C729D15EAA}">
      <dgm:prSet/>
      <dgm:spPr/>
      <dgm:t>
        <a:bodyPr/>
        <a:lstStyle/>
        <a:p>
          <a:endParaRPr lang="en-US">
            <a:solidFill>
              <a:schemeClr val="tx1"/>
            </a:solidFill>
          </a:endParaRPr>
        </a:p>
      </dgm:t>
    </dgm:pt>
    <dgm:pt modelId="{4AFC96CC-4491-4070-9A73-20E742CE13FE}" type="sibTrans" cxnId="{78C4EDF3-283C-4B8B-B0B5-C8C729D15EAA}">
      <dgm:prSet/>
      <dgm:spPr/>
      <dgm:t>
        <a:bodyPr/>
        <a:lstStyle/>
        <a:p>
          <a:endParaRPr lang="en-US">
            <a:solidFill>
              <a:schemeClr val="tx1"/>
            </a:solidFill>
          </a:endParaRPr>
        </a:p>
      </dgm:t>
    </dgm:pt>
    <dgm:pt modelId="{BACA0FB8-55C0-4AE6-A411-42EE3347325D}">
      <dgm:prSet phldrT="[Text]" custT="1"/>
      <dgm:spPr>
        <a:solidFill>
          <a:srgbClr val="5C4DE9"/>
        </a:solidFill>
      </dgm:spPr>
      <dgm:t>
        <a:bodyPr/>
        <a:lstStyle/>
        <a:p>
          <a:pPr algn="l"/>
          <a:r>
            <a:rPr lang="en-US" sz="1800" b="1" i="1" dirty="0" smtClean="0">
              <a:solidFill>
                <a:schemeClr val="tx1"/>
              </a:solidFill>
              <a:latin typeface="Times New Roman" pitchFamily="18" charset="0"/>
              <a:cs typeface="Times New Roman" pitchFamily="18" charset="0"/>
            </a:rPr>
            <a:t>More that 1000 flights per day are handled by these offices. </a:t>
          </a:r>
          <a:endParaRPr lang="en-US" sz="1800" b="1" dirty="0">
            <a:solidFill>
              <a:schemeClr val="tx1"/>
            </a:solidFill>
          </a:endParaRPr>
        </a:p>
      </dgm:t>
    </dgm:pt>
    <dgm:pt modelId="{8A945F4B-4EE7-4691-B0FC-BE8A4B46AF0D}" type="parTrans" cxnId="{BC7C727A-E155-4282-B6D0-5D171C76B202}">
      <dgm:prSet/>
      <dgm:spPr/>
      <dgm:t>
        <a:bodyPr/>
        <a:lstStyle/>
        <a:p>
          <a:endParaRPr lang="en-US">
            <a:solidFill>
              <a:schemeClr val="tx1"/>
            </a:solidFill>
          </a:endParaRPr>
        </a:p>
      </dgm:t>
    </dgm:pt>
    <dgm:pt modelId="{5F12A361-C700-4873-99E6-C810AE3BB682}" type="sibTrans" cxnId="{BC7C727A-E155-4282-B6D0-5D171C76B202}">
      <dgm:prSet/>
      <dgm:spPr/>
      <dgm:t>
        <a:bodyPr/>
        <a:lstStyle/>
        <a:p>
          <a:endParaRPr lang="en-US">
            <a:solidFill>
              <a:schemeClr val="tx1"/>
            </a:solidFill>
          </a:endParaRPr>
        </a:p>
      </dgm:t>
    </dgm:pt>
    <dgm:pt modelId="{5861C990-E05C-40A4-82B6-0302DBC543BB}" type="pres">
      <dgm:prSet presAssocID="{AE33AA3B-13AC-4F4B-A4E9-B2C36DC4B0B8}" presName="linearFlow" presStyleCnt="0">
        <dgm:presLayoutVars>
          <dgm:dir/>
          <dgm:resizeHandles val="exact"/>
        </dgm:presLayoutVars>
      </dgm:prSet>
      <dgm:spPr/>
    </dgm:pt>
    <dgm:pt modelId="{FF26B23A-6EC2-47B2-AFB5-7780F2A1EB1F}" type="pres">
      <dgm:prSet presAssocID="{9A7C0A51-B143-419B-9FD5-6CE56EE408BD}" presName="composite" presStyleCnt="0"/>
      <dgm:spPr/>
    </dgm:pt>
    <dgm:pt modelId="{2822A27F-D8CF-44A7-9CAB-621B94046F96}" type="pres">
      <dgm:prSet presAssocID="{9A7C0A51-B143-419B-9FD5-6CE56EE408BD}" presName="imgShp" presStyleLbl="fgImgPlace1" presStyleIdx="0" presStyleCnt="7" custLinFactX="-100000" custLinFactNeighborX="-121467"/>
      <dgm:spPr>
        <a:noFill/>
        <a:ln>
          <a:noFill/>
        </a:ln>
      </dgm:spPr>
      <dgm:t>
        <a:bodyPr/>
        <a:lstStyle/>
        <a:p>
          <a:endParaRPr lang="en-IN"/>
        </a:p>
      </dgm:t>
    </dgm:pt>
    <dgm:pt modelId="{931BB829-FD6A-4E82-90C3-3429FA8CD4E1}" type="pres">
      <dgm:prSet presAssocID="{9A7C0A51-B143-419B-9FD5-6CE56EE408BD}" presName="txShp" presStyleLbl="node1" presStyleIdx="0" presStyleCnt="7" custFlipHor="1" custScaleX="122466">
        <dgm:presLayoutVars>
          <dgm:bulletEnabled val="1"/>
        </dgm:presLayoutVars>
      </dgm:prSet>
      <dgm:spPr/>
      <dgm:t>
        <a:bodyPr/>
        <a:lstStyle/>
        <a:p>
          <a:endParaRPr lang="en-US"/>
        </a:p>
      </dgm:t>
    </dgm:pt>
    <dgm:pt modelId="{052BDCAF-CF5B-4D88-8907-52FB871BC4F1}" type="pres">
      <dgm:prSet presAssocID="{8F3F8259-1D63-492B-87EF-7ABD6546302A}" presName="spacing" presStyleCnt="0"/>
      <dgm:spPr/>
    </dgm:pt>
    <dgm:pt modelId="{171AAA06-32E9-4AB6-967E-8810AC8FC878}" type="pres">
      <dgm:prSet presAssocID="{DF2B282C-3DE4-444F-BAD1-3C2A706D4F65}" presName="composite" presStyleCnt="0"/>
      <dgm:spPr/>
    </dgm:pt>
    <dgm:pt modelId="{938ABF6C-96E6-4034-B290-B90FB717094F}" type="pres">
      <dgm:prSet presAssocID="{DF2B282C-3DE4-444F-BAD1-3C2A706D4F65}" presName="imgShp" presStyleLbl="fgImgPlace1" presStyleIdx="1" presStyleCnt="7" custLinFactX="-100000" custLinFactNeighborX="-103365" custLinFactNeighborY="-12232"/>
      <dgm:spPr>
        <a:noFill/>
        <a:ln>
          <a:noFill/>
        </a:ln>
      </dgm:spPr>
      <dgm:t>
        <a:bodyPr/>
        <a:lstStyle/>
        <a:p>
          <a:endParaRPr lang="en-US"/>
        </a:p>
      </dgm:t>
    </dgm:pt>
    <dgm:pt modelId="{01AADABA-1B21-4800-86DA-D8D46FA65C98}" type="pres">
      <dgm:prSet presAssocID="{DF2B282C-3DE4-444F-BAD1-3C2A706D4F65}" presName="txShp" presStyleLbl="node1" presStyleIdx="1" presStyleCnt="7" custFlipHor="1" custScaleX="122466">
        <dgm:presLayoutVars>
          <dgm:bulletEnabled val="1"/>
        </dgm:presLayoutVars>
      </dgm:prSet>
      <dgm:spPr/>
      <dgm:t>
        <a:bodyPr/>
        <a:lstStyle/>
        <a:p>
          <a:endParaRPr lang="en-US"/>
        </a:p>
      </dgm:t>
    </dgm:pt>
    <dgm:pt modelId="{81667577-95F8-454F-A7E1-E4C4A6A4C105}" type="pres">
      <dgm:prSet presAssocID="{6B46EC8C-7858-4DDC-BC07-CB9BC1FDD720}" presName="spacing" presStyleCnt="0"/>
      <dgm:spPr/>
    </dgm:pt>
    <dgm:pt modelId="{96742DC5-BCCC-4444-A5FE-F2AE5645D10C}" type="pres">
      <dgm:prSet presAssocID="{BACA0FB8-55C0-4AE6-A411-42EE3347325D}" presName="composite" presStyleCnt="0"/>
      <dgm:spPr/>
    </dgm:pt>
    <dgm:pt modelId="{9A21814E-9452-49A8-9396-85204B0A5540}" type="pres">
      <dgm:prSet presAssocID="{BACA0FB8-55C0-4AE6-A411-42EE3347325D}" presName="imgShp" presStyleLbl="fgImgPlace1" presStyleIdx="2" presStyleCnt="7" custLinFactX="-100000" custLinFactNeighborX="-101836" custLinFactNeighborY="-13761"/>
      <dgm:spPr>
        <a:noFill/>
        <a:ln>
          <a:noFill/>
        </a:ln>
      </dgm:spPr>
      <dgm:t>
        <a:bodyPr/>
        <a:lstStyle/>
        <a:p>
          <a:endParaRPr lang="en-IN"/>
        </a:p>
      </dgm:t>
    </dgm:pt>
    <dgm:pt modelId="{A8AB2B4E-3F21-4871-8400-B684AD0E6B01}" type="pres">
      <dgm:prSet presAssocID="{BACA0FB8-55C0-4AE6-A411-42EE3347325D}" presName="txShp" presStyleLbl="node1" presStyleIdx="2" presStyleCnt="7" custFlipHor="1" custScaleX="122466">
        <dgm:presLayoutVars>
          <dgm:bulletEnabled val="1"/>
        </dgm:presLayoutVars>
      </dgm:prSet>
      <dgm:spPr/>
      <dgm:t>
        <a:bodyPr/>
        <a:lstStyle/>
        <a:p>
          <a:endParaRPr lang="en-US"/>
        </a:p>
      </dgm:t>
    </dgm:pt>
    <dgm:pt modelId="{D01C7610-96A1-4550-9E27-B0D4F1B33891}" type="pres">
      <dgm:prSet presAssocID="{5F12A361-C700-4873-99E6-C810AE3BB682}" presName="spacing" presStyleCnt="0"/>
      <dgm:spPr/>
    </dgm:pt>
    <dgm:pt modelId="{337490C1-D90B-4E74-AADF-2F7E95CB668D}" type="pres">
      <dgm:prSet presAssocID="{30E597F6-801C-4D1D-BBFD-2DABD8A04732}" presName="composite" presStyleCnt="0"/>
      <dgm:spPr/>
    </dgm:pt>
    <dgm:pt modelId="{DBFE7152-01C9-40D5-9D53-9F8038F7B476}" type="pres">
      <dgm:prSet presAssocID="{30E597F6-801C-4D1D-BBFD-2DABD8A04732}" presName="imgShp" presStyleLbl="fgImgPlace1" presStyleIdx="3" presStyleCnt="7" custLinFactX="-100000" custLinFactNeighborX="-106423" custLinFactNeighborY="-6116"/>
      <dgm:spPr>
        <a:noFill/>
        <a:ln>
          <a:noFill/>
        </a:ln>
      </dgm:spPr>
      <dgm:t>
        <a:bodyPr/>
        <a:lstStyle/>
        <a:p>
          <a:endParaRPr lang="en-IN"/>
        </a:p>
      </dgm:t>
    </dgm:pt>
    <dgm:pt modelId="{127E40DC-4E19-4FC7-B27A-99C865848C7C}" type="pres">
      <dgm:prSet presAssocID="{30E597F6-801C-4D1D-BBFD-2DABD8A04732}" presName="txShp" presStyleLbl="node1" presStyleIdx="3" presStyleCnt="7" custFlipHor="1" custScaleX="122466">
        <dgm:presLayoutVars>
          <dgm:bulletEnabled val="1"/>
        </dgm:presLayoutVars>
      </dgm:prSet>
      <dgm:spPr/>
      <dgm:t>
        <a:bodyPr/>
        <a:lstStyle/>
        <a:p>
          <a:endParaRPr lang="en-US"/>
        </a:p>
      </dgm:t>
    </dgm:pt>
    <dgm:pt modelId="{5330CBEC-BAFB-4A9F-BC6D-417D776943D6}" type="pres">
      <dgm:prSet presAssocID="{89B71F1B-20FF-4393-A03D-58BFCE9ADB03}" presName="spacing" presStyleCnt="0"/>
      <dgm:spPr/>
    </dgm:pt>
    <dgm:pt modelId="{95A7FBCC-026B-44A5-893F-C37D5ABE5867}" type="pres">
      <dgm:prSet presAssocID="{586D83DF-5DD3-4DB2-A5D3-C87BDF5A5047}" presName="composite" presStyleCnt="0"/>
      <dgm:spPr/>
    </dgm:pt>
    <dgm:pt modelId="{11EC71E2-1B1B-46C8-B4CB-D9B6A5787D6B}" type="pres">
      <dgm:prSet presAssocID="{586D83DF-5DD3-4DB2-A5D3-C87BDF5A5047}" presName="imgShp" presStyleLbl="fgImgPlace1" presStyleIdx="4" presStyleCnt="7" custLinFactX="-100000" custLinFactNeighborX="-107952" custLinFactNeighborY="-4587"/>
      <dgm:spPr>
        <a:noFill/>
        <a:ln>
          <a:noFill/>
        </a:ln>
      </dgm:spPr>
    </dgm:pt>
    <dgm:pt modelId="{CA2DA306-371F-4C27-BADA-FAEFE94B9A34}" type="pres">
      <dgm:prSet presAssocID="{586D83DF-5DD3-4DB2-A5D3-C87BDF5A5047}" presName="txShp" presStyleLbl="node1" presStyleIdx="4" presStyleCnt="7" custFlipHor="1" custScaleX="122466">
        <dgm:presLayoutVars>
          <dgm:bulletEnabled val="1"/>
        </dgm:presLayoutVars>
      </dgm:prSet>
      <dgm:spPr/>
      <dgm:t>
        <a:bodyPr/>
        <a:lstStyle/>
        <a:p>
          <a:endParaRPr lang="en-US"/>
        </a:p>
      </dgm:t>
    </dgm:pt>
    <dgm:pt modelId="{2FF3D6C6-8B3C-4379-9D9D-7DCC3BA432B8}" type="pres">
      <dgm:prSet presAssocID="{8FD0F910-67B4-4F02-BB9F-3AA5CA53399E}" presName="spacing" presStyleCnt="0"/>
      <dgm:spPr/>
    </dgm:pt>
    <dgm:pt modelId="{9A99D98C-9817-46F9-AB5C-5F4EEF58F9FC}" type="pres">
      <dgm:prSet presAssocID="{5B20ED03-60FD-4626-9D4C-E1DE21BE3EDC}" presName="composite" presStyleCnt="0"/>
      <dgm:spPr/>
    </dgm:pt>
    <dgm:pt modelId="{25716BB1-EA2B-483E-AF0A-E426D6D491FA}" type="pres">
      <dgm:prSet presAssocID="{5B20ED03-60FD-4626-9D4C-E1DE21BE3EDC}" presName="imgShp" presStyleLbl="fgImgPlace1" presStyleIdx="5" presStyleCnt="7" custLinFactX="-100000" custLinFactNeighborX="-106423" custLinFactNeighborY="-10703"/>
      <dgm:spPr>
        <a:noFill/>
        <a:ln>
          <a:noFill/>
        </a:ln>
      </dgm:spPr>
    </dgm:pt>
    <dgm:pt modelId="{1A08F0B4-4274-4E3D-AA1C-B50F67D60185}" type="pres">
      <dgm:prSet presAssocID="{5B20ED03-60FD-4626-9D4C-E1DE21BE3EDC}" presName="txShp" presStyleLbl="node1" presStyleIdx="5" presStyleCnt="7" custFlipHor="1" custScaleX="122466" custLinFactNeighborX="-117" custLinFactNeighborY="-1457">
        <dgm:presLayoutVars>
          <dgm:bulletEnabled val="1"/>
        </dgm:presLayoutVars>
      </dgm:prSet>
      <dgm:spPr/>
      <dgm:t>
        <a:bodyPr/>
        <a:lstStyle/>
        <a:p>
          <a:endParaRPr lang="en-US"/>
        </a:p>
      </dgm:t>
    </dgm:pt>
    <dgm:pt modelId="{D870C29F-9240-44BC-B1B1-6A94DAA95EAD}" type="pres">
      <dgm:prSet presAssocID="{1CE53961-668D-4830-80FE-053821D314B6}" presName="spacing" presStyleCnt="0"/>
      <dgm:spPr/>
    </dgm:pt>
    <dgm:pt modelId="{BEBCF1AC-78DD-4A00-96EA-89C96BB69761}" type="pres">
      <dgm:prSet presAssocID="{62CBA5A6-198D-4A17-A3D7-13DF165E7C37}" presName="composite" presStyleCnt="0"/>
      <dgm:spPr/>
    </dgm:pt>
    <dgm:pt modelId="{EBDF12EA-1AD3-4383-BA2F-825C6CCD9A18}" type="pres">
      <dgm:prSet presAssocID="{62CBA5A6-198D-4A17-A3D7-13DF165E7C37}" presName="imgShp" presStyleLbl="fgImgPlace1" presStyleIdx="6" presStyleCnt="7" custLinFactX="-100000" custLinFactNeighborX="-106423" custLinFactNeighborY="-3058"/>
      <dgm:spPr>
        <a:noFill/>
        <a:ln>
          <a:noFill/>
        </a:ln>
      </dgm:spPr>
    </dgm:pt>
    <dgm:pt modelId="{388B0C6C-5173-4EA4-96F6-229EC46C1429}" type="pres">
      <dgm:prSet presAssocID="{62CBA5A6-198D-4A17-A3D7-13DF165E7C37}" presName="txShp" presStyleLbl="node1" presStyleIdx="6" presStyleCnt="7" custFlipHor="1" custScaleX="122466">
        <dgm:presLayoutVars>
          <dgm:bulletEnabled val="1"/>
        </dgm:presLayoutVars>
      </dgm:prSet>
      <dgm:spPr/>
      <dgm:t>
        <a:bodyPr/>
        <a:lstStyle/>
        <a:p>
          <a:endParaRPr lang="en-US"/>
        </a:p>
      </dgm:t>
    </dgm:pt>
  </dgm:ptLst>
  <dgm:cxnLst>
    <dgm:cxn modelId="{CFF4A297-6689-40D3-AA5F-5A2A6A7FDDD8}" srcId="{AE33AA3B-13AC-4F4B-A4E9-B2C36DC4B0B8}" destId="{5B20ED03-60FD-4626-9D4C-E1DE21BE3EDC}" srcOrd="5" destOrd="0" parTransId="{E5C39A86-7CEE-425B-B48B-49FC488B7B5A}" sibTransId="{1CE53961-668D-4830-80FE-053821D314B6}"/>
    <dgm:cxn modelId="{3FE7FCE7-E272-49B5-8DE1-CD2B5B5FCD70}" srcId="{AE33AA3B-13AC-4F4B-A4E9-B2C36DC4B0B8}" destId="{DF2B282C-3DE4-444F-BAD1-3C2A706D4F65}" srcOrd="1" destOrd="0" parTransId="{D79B9BFE-382D-4605-A35D-F14AD6570584}" sibTransId="{6B46EC8C-7858-4DDC-BC07-CB9BC1FDD720}"/>
    <dgm:cxn modelId="{A0E35939-04D8-4A11-BAA9-7075756234D7}" type="presOf" srcId="{5B20ED03-60FD-4626-9D4C-E1DE21BE3EDC}" destId="{1A08F0B4-4274-4E3D-AA1C-B50F67D60185}" srcOrd="0" destOrd="0" presId="urn:microsoft.com/office/officeart/2005/8/layout/vList3#4"/>
    <dgm:cxn modelId="{E75B406B-9F3F-4C55-BDDC-7E9AA8FF9F36}" type="presOf" srcId="{AE33AA3B-13AC-4F4B-A4E9-B2C36DC4B0B8}" destId="{5861C990-E05C-40A4-82B6-0302DBC543BB}" srcOrd="0" destOrd="0" presId="urn:microsoft.com/office/officeart/2005/8/layout/vList3#4"/>
    <dgm:cxn modelId="{700408CC-DF48-4F7D-9D89-1336A9B90F1B}" type="presOf" srcId="{BACA0FB8-55C0-4AE6-A411-42EE3347325D}" destId="{A8AB2B4E-3F21-4871-8400-B684AD0E6B01}" srcOrd="0" destOrd="0" presId="urn:microsoft.com/office/officeart/2005/8/layout/vList3#4"/>
    <dgm:cxn modelId="{E2F56C3C-AD18-4D48-8928-FDE53DBE8D4C}" type="presOf" srcId="{30E597F6-801C-4D1D-BBFD-2DABD8A04732}" destId="{127E40DC-4E19-4FC7-B27A-99C865848C7C}" srcOrd="0" destOrd="0" presId="urn:microsoft.com/office/officeart/2005/8/layout/vList3#4"/>
    <dgm:cxn modelId="{BC7C727A-E155-4282-B6D0-5D171C76B202}" srcId="{AE33AA3B-13AC-4F4B-A4E9-B2C36DC4B0B8}" destId="{BACA0FB8-55C0-4AE6-A411-42EE3347325D}" srcOrd="2" destOrd="0" parTransId="{8A945F4B-4EE7-4691-B0FC-BE8A4B46AF0D}" sibTransId="{5F12A361-C700-4873-99E6-C810AE3BB682}"/>
    <dgm:cxn modelId="{78C4EDF3-283C-4B8B-B0B5-C8C729D15EAA}" srcId="{AE33AA3B-13AC-4F4B-A4E9-B2C36DC4B0B8}" destId="{62CBA5A6-198D-4A17-A3D7-13DF165E7C37}" srcOrd="6" destOrd="0" parTransId="{7B6B5946-1C2D-4C62-9E9C-388727EC7E65}" sibTransId="{4AFC96CC-4491-4070-9A73-20E742CE13FE}"/>
    <dgm:cxn modelId="{21CAFAD5-8404-4454-B9C1-BF8A67E3BACE}" type="presOf" srcId="{586D83DF-5DD3-4DB2-A5D3-C87BDF5A5047}" destId="{CA2DA306-371F-4C27-BADA-FAEFE94B9A34}" srcOrd="0" destOrd="0" presId="urn:microsoft.com/office/officeart/2005/8/layout/vList3#4"/>
    <dgm:cxn modelId="{5CFA4BC5-4CA3-4F54-9028-8AEEB397E408}" type="presOf" srcId="{9A7C0A51-B143-419B-9FD5-6CE56EE408BD}" destId="{931BB829-FD6A-4E82-90C3-3429FA8CD4E1}" srcOrd="0" destOrd="0" presId="urn:microsoft.com/office/officeart/2005/8/layout/vList3#4"/>
    <dgm:cxn modelId="{A70F5B4C-9986-4402-BA8F-497D57A1771A}" srcId="{AE33AA3B-13AC-4F4B-A4E9-B2C36DC4B0B8}" destId="{9A7C0A51-B143-419B-9FD5-6CE56EE408BD}" srcOrd="0" destOrd="0" parTransId="{639CA181-E27A-46C0-AC6D-0A47FB534AAE}" sibTransId="{8F3F8259-1D63-492B-87EF-7ABD6546302A}"/>
    <dgm:cxn modelId="{E5B71670-F16B-4F5A-9541-1630E0FC20AD}" type="presOf" srcId="{62CBA5A6-198D-4A17-A3D7-13DF165E7C37}" destId="{388B0C6C-5173-4EA4-96F6-229EC46C1429}" srcOrd="0" destOrd="0" presId="urn:microsoft.com/office/officeart/2005/8/layout/vList3#4"/>
    <dgm:cxn modelId="{D4FBFBBF-84D2-405C-A99C-E9D8CFE532DE}" srcId="{AE33AA3B-13AC-4F4B-A4E9-B2C36DC4B0B8}" destId="{586D83DF-5DD3-4DB2-A5D3-C87BDF5A5047}" srcOrd="4" destOrd="0" parTransId="{48B79810-9F57-4F18-B5FD-58E37943FCD0}" sibTransId="{8FD0F910-67B4-4F02-BB9F-3AA5CA53399E}"/>
    <dgm:cxn modelId="{DB9FCF04-105C-4874-9EDC-15F32ED84A69}" srcId="{AE33AA3B-13AC-4F4B-A4E9-B2C36DC4B0B8}" destId="{30E597F6-801C-4D1D-BBFD-2DABD8A04732}" srcOrd="3" destOrd="0" parTransId="{053E4F62-8458-4BD5-B9DD-9493A5ED6F78}" sibTransId="{89B71F1B-20FF-4393-A03D-58BFCE9ADB03}"/>
    <dgm:cxn modelId="{9C876C8E-E18E-4F1F-95FE-BEB43015F095}" type="presOf" srcId="{DF2B282C-3DE4-444F-BAD1-3C2A706D4F65}" destId="{01AADABA-1B21-4800-86DA-D8D46FA65C98}" srcOrd="0" destOrd="0" presId="urn:microsoft.com/office/officeart/2005/8/layout/vList3#4"/>
    <dgm:cxn modelId="{5CFC1653-16A7-45D2-B921-4A4A0C515EFB}" type="presParOf" srcId="{5861C990-E05C-40A4-82B6-0302DBC543BB}" destId="{FF26B23A-6EC2-47B2-AFB5-7780F2A1EB1F}" srcOrd="0" destOrd="0" presId="urn:microsoft.com/office/officeart/2005/8/layout/vList3#4"/>
    <dgm:cxn modelId="{D1B94788-77A2-4048-BCCB-43937D4FE58D}" type="presParOf" srcId="{FF26B23A-6EC2-47B2-AFB5-7780F2A1EB1F}" destId="{2822A27F-D8CF-44A7-9CAB-621B94046F96}" srcOrd="0" destOrd="0" presId="urn:microsoft.com/office/officeart/2005/8/layout/vList3#4"/>
    <dgm:cxn modelId="{ACDBF252-09F6-4129-9D92-DEDE02C558A5}" type="presParOf" srcId="{FF26B23A-6EC2-47B2-AFB5-7780F2A1EB1F}" destId="{931BB829-FD6A-4E82-90C3-3429FA8CD4E1}" srcOrd="1" destOrd="0" presId="urn:microsoft.com/office/officeart/2005/8/layout/vList3#4"/>
    <dgm:cxn modelId="{4A21DB86-FEC2-4018-A231-6FD3F018DACA}" type="presParOf" srcId="{5861C990-E05C-40A4-82B6-0302DBC543BB}" destId="{052BDCAF-CF5B-4D88-8907-52FB871BC4F1}" srcOrd="1" destOrd="0" presId="urn:microsoft.com/office/officeart/2005/8/layout/vList3#4"/>
    <dgm:cxn modelId="{3B974C51-B8AF-42BA-AB33-B6D64FB77E27}" type="presParOf" srcId="{5861C990-E05C-40A4-82B6-0302DBC543BB}" destId="{171AAA06-32E9-4AB6-967E-8810AC8FC878}" srcOrd="2" destOrd="0" presId="urn:microsoft.com/office/officeart/2005/8/layout/vList3#4"/>
    <dgm:cxn modelId="{39E72E5B-BCC2-46D7-9C25-8E164400B3D3}" type="presParOf" srcId="{171AAA06-32E9-4AB6-967E-8810AC8FC878}" destId="{938ABF6C-96E6-4034-B290-B90FB717094F}" srcOrd="0" destOrd="0" presId="urn:microsoft.com/office/officeart/2005/8/layout/vList3#4"/>
    <dgm:cxn modelId="{D06E2D9D-50A2-4600-8370-43F001AB7CA6}" type="presParOf" srcId="{171AAA06-32E9-4AB6-967E-8810AC8FC878}" destId="{01AADABA-1B21-4800-86DA-D8D46FA65C98}" srcOrd="1" destOrd="0" presId="urn:microsoft.com/office/officeart/2005/8/layout/vList3#4"/>
    <dgm:cxn modelId="{DEA601DC-BA2D-43F2-BA00-0A5879DD3CA1}" type="presParOf" srcId="{5861C990-E05C-40A4-82B6-0302DBC543BB}" destId="{81667577-95F8-454F-A7E1-E4C4A6A4C105}" srcOrd="3" destOrd="0" presId="urn:microsoft.com/office/officeart/2005/8/layout/vList3#4"/>
    <dgm:cxn modelId="{E15914E1-4CC9-4E2B-8FB3-0FF230C9BC12}" type="presParOf" srcId="{5861C990-E05C-40A4-82B6-0302DBC543BB}" destId="{96742DC5-BCCC-4444-A5FE-F2AE5645D10C}" srcOrd="4" destOrd="0" presId="urn:microsoft.com/office/officeart/2005/8/layout/vList3#4"/>
    <dgm:cxn modelId="{F408E7A0-26CC-44D1-9786-7164FD5C3E6F}" type="presParOf" srcId="{96742DC5-BCCC-4444-A5FE-F2AE5645D10C}" destId="{9A21814E-9452-49A8-9396-85204B0A5540}" srcOrd="0" destOrd="0" presId="urn:microsoft.com/office/officeart/2005/8/layout/vList3#4"/>
    <dgm:cxn modelId="{254B1BBE-C2CE-4634-9A0C-FF3BE8A2B765}" type="presParOf" srcId="{96742DC5-BCCC-4444-A5FE-F2AE5645D10C}" destId="{A8AB2B4E-3F21-4871-8400-B684AD0E6B01}" srcOrd="1" destOrd="0" presId="urn:microsoft.com/office/officeart/2005/8/layout/vList3#4"/>
    <dgm:cxn modelId="{2DAB0289-B7A6-4919-B0AA-61DC934C5F9A}" type="presParOf" srcId="{5861C990-E05C-40A4-82B6-0302DBC543BB}" destId="{D01C7610-96A1-4550-9E27-B0D4F1B33891}" srcOrd="5" destOrd="0" presId="urn:microsoft.com/office/officeart/2005/8/layout/vList3#4"/>
    <dgm:cxn modelId="{8CFDED9C-0A8A-401C-8BA1-C3F593DBF447}" type="presParOf" srcId="{5861C990-E05C-40A4-82B6-0302DBC543BB}" destId="{337490C1-D90B-4E74-AADF-2F7E95CB668D}" srcOrd="6" destOrd="0" presId="urn:microsoft.com/office/officeart/2005/8/layout/vList3#4"/>
    <dgm:cxn modelId="{7F3FBC62-99C1-4AE8-92B2-3BDDE569D1A6}" type="presParOf" srcId="{337490C1-D90B-4E74-AADF-2F7E95CB668D}" destId="{DBFE7152-01C9-40D5-9D53-9F8038F7B476}" srcOrd="0" destOrd="0" presId="urn:microsoft.com/office/officeart/2005/8/layout/vList3#4"/>
    <dgm:cxn modelId="{DD90FBA7-D8E7-412C-9A7F-CE84436C830A}" type="presParOf" srcId="{337490C1-D90B-4E74-AADF-2F7E95CB668D}" destId="{127E40DC-4E19-4FC7-B27A-99C865848C7C}" srcOrd="1" destOrd="0" presId="urn:microsoft.com/office/officeart/2005/8/layout/vList3#4"/>
    <dgm:cxn modelId="{7F9F2C7D-0910-43FF-AFAC-AE09B547F71D}" type="presParOf" srcId="{5861C990-E05C-40A4-82B6-0302DBC543BB}" destId="{5330CBEC-BAFB-4A9F-BC6D-417D776943D6}" srcOrd="7" destOrd="0" presId="urn:microsoft.com/office/officeart/2005/8/layout/vList3#4"/>
    <dgm:cxn modelId="{79F1B490-0AA9-4CDA-981A-8BABE10B4E31}" type="presParOf" srcId="{5861C990-E05C-40A4-82B6-0302DBC543BB}" destId="{95A7FBCC-026B-44A5-893F-C37D5ABE5867}" srcOrd="8" destOrd="0" presId="urn:microsoft.com/office/officeart/2005/8/layout/vList3#4"/>
    <dgm:cxn modelId="{4C755B28-3485-42EE-9B18-40FD498D4852}" type="presParOf" srcId="{95A7FBCC-026B-44A5-893F-C37D5ABE5867}" destId="{11EC71E2-1B1B-46C8-B4CB-D9B6A5787D6B}" srcOrd="0" destOrd="0" presId="urn:microsoft.com/office/officeart/2005/8/layout/vList3#4"/>
    <dgm:cxn modelId="{14A8F1AE-D34D-4351-884F-588B8DB4E351}" type="presParOf" srcId="{95A7FBCC-026B-44A5-893F-C37D5ABE5867}" destId="{CA2DA306-371F-4C27-BADA-FAEFE94B9A34}" srcOrd="1" destOrd="0" presId="urn:microsoft.com/office/officeart/2005/8/layout/vList3#4"/>
    <dgm:cxn modelId="{596E5DAC-B0D5-4F4F-BEC3-E71123B69EB9}" type="presParOf" srcId="{5861C990-E05C-40A4-82B6-0302DBC543BB}" destId="{2FF3D6C6-8B3C-4379-9D9D-7DCC3BA432B8}" srcOrd="9" destOrd="0" presId="urn:microsoft.com/office/officeart/2005/8/layout/vList3#4"/>
    <dgm:cxn modelId="{D0D495CD-7982-4054-94D3-5C50D51C5E3A}" type="presParOf" srcId="{5861C990-E05C-40A4-82B6-0302DBC543BB}" destId="{9A99D98C-9817-46F9-AB5C-5F4EEF58F9FC}" srcOrd="10" destOrd="0" presId="urn:microsoft.com/office/officeart/2005/8/layout/vList3#4"/>
    <dgm:cxn modelId="{C1A50CC4-C65B-40A2-A7BD-F140ED6A2938}" type="presParOf" srcId="{9A99D98C-9817-46F9-AB5C-5F4EEF58F9FC}" destId="{25716BB1-EA2B-483E-AF0A-E426D6D491FA}" srcOrd="0" destOrd="0" presId="urn:microsoft.com/office/officeart/2005/8/layout/vList3#4"/>
    <dgm:cxn modelId="{D3347270-4882-44EA-941E-C5847C9338D2}" type="presParOf" srcId="{9A99D98C-9817-46F9-AB5C-5F4EEF58F9FC}" destId="{1A08F0B4-4274-4E3D-AA1C-B50F67D60185}" srcOrd="1" destOrd="0" presId="urn:microsoft.com/office/officeart/2005/8/layout/vList3#4"/>
    <dgm:cxn modelId="{7B3E5115-16B7-4581-A857-81AB027609CA}" type="presParOf" srcId="{5861C990-E05C-40A4-82B6-0302DBC543BB}" destId="{D870C29F-9240-44BC-B1B1-6A94DAA95EAD}" srcOrd="11" destOrd="0" presId="urn:microsoft.com/office/officeart/2005/8/layout/vList3#4"/>
    <dgm:cxn modelId="{BA98FDBD-150B-462F-8749-1B30C50DEFBC}" type="presParOf" srcId="{5861C990-E05C-40A4-82B6-0302DBC543BB}" destId="{BEBCF1AC-78DD-4A00-96EA-89C96BB69761}" srcOrd="12" destOrd="0" presId="urn:microsoft.com/office/officeart/2005/8/layout/vList3#4"/>
    <dgm:cxn modelId="{A0AE05D2-2FD6-483F-BE83-A20BA880EF14}" type="presParOf" srcId="{BEBCF1AC-78DD-4A00-96EA-89C96BB69761}" destId="{EBDF12EA-1AD3-4383-BA2F-825C6CCD9A18}" srcOrd="0" destOrd="0" presId="urn:microsoft.com/office/officeart/2005/8/layout/vList3#4"/>
    <dgm:cxn modelId="{E8B454CE-BAD3-49D3-ADB5-A2F1E3B84C3C}" type="presParOf" srcId="{BEBCF1AC-78DD-4A00-96EA-89C96BB69761}" destId="{388B0C6C-5173-4EA4-96F6-229EC46C1429}" srcOrd="1" destOrd="0" presId="urn:microsoft.com/office/officeart/2005/8/layout/vList3#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AEEA084-8D3A-4EE2-9D61-3F72B9928232}" type="doc">
      <dgm:prSet loTypeId="urn:microsoft.com/office/officeart/2005/8/layout/vList5" loCatId="list" qsTypeId="urn:microsoft.com/office/officeart/2005/8/quickstyle/simple1" qsCatId="simple" csTypeId="urn:microsoft.com/office/officeart/2005/8/colors/accent3_1" csCatId="accent3" phldr="1"/>
      <dgm:spPr/>
      <dgm:t>
        <a:bodyPr/>
        <a:lstStyle/>
        <a:p>
          <a:endParaRPr lang="en-US"/>
        </a:p>
      </dgm:t>
    </dgm:pt>
    <dgm:pt modelId="{D0F942EC-CA01-4B63-AC12-04F04EE34230}">
      <dgm:prSet phldrT="[Text]" custT="1"/>
      <dgm:spPr/>
      <dgm:t>
        <a:bodyPr/>
        <a:lstStyle/>
        <a:p>
          <a:r>
            <a:rPr lang="en-US" sz="1800" b="1" i="1" dirty="0" smtClean="0">
              <a:effectLst/>
              <a:latin typeface="Times New Roman" pitchFamily="18" charset="0"/>
              <a:cs typeface="Times New Roman" pitchFamily="18" charset="0"/>
            </a:rPr>
            <a:t>Medical Insurance </a:t>
          </a:r>
          <a:endParaRPr lang="en-US" sz="1800" b="1" i="1" dirty="0">
            <a:effectLst/>
            <a:latin typeface="Times New Roman" pitchFamily="18" charset="0"/>
            <a:cs typeface="Times New Roman" pitchFamily="18" charset="0"/>
          </a:endParaRPr>
        </a:p>
      </dgm:t>
    </dgm:pt>
    <dgm:pt modelId="{5A8DC30C-86FA-437E-AC8D-4FEF36C2B978}" type="parTrans" cxnId="{8A50EF1A-FDF3-40C2-99DF-8EECEC75B5B2}">
      <dgm:prSet/>
      <dgm:spPr/>
      <dgm:t>
        <a:bodyPr/>
        <a:lstStyle/>
        <a:p>
          <a:endParaRPr lang="en-US"/>
        </a:p>
      </dgm:t>
    </dgm:pt>
    <dgm:pt modelId="{048BE85B-4CF1-4480-A4D8-DFA1AA7C351F}" type="sibTrans" cxnId="{8A50EF1A-FDF3-40C2-99DF-8EECEC75B5B2}">
      <dgm:prSet/>
      <dgm:spPr/>
      <dgm:t>
        <a:bodyPr/>
        <a:lstStyle/>
        <a:p>
          <a:endParaRPr lang="en-US"/>
        </a:p>
      </dgm:t>
    </dgm:pt>
    <dgm:pt modelId="{554B68B0-C402-4EAA-BAD6-27C15E1F5FA1}">
      <dgm:prSet phldrT="[Text]" custT="1"/>
      <dgm:spPr/>
      <dgm:t>
        <a:bodyPr/>
        <a:lstStyle/>
        <a:p>
          <a:r>
            <a:rPr lang="en-US" sz="1800" b="0" i="1" smtClean="0">
              <a:effectLst/>
              <a:latin typeface="Times New Roman" pitchFamily="18" charset="0"/>
              <a:cs typeface="Times New Roman" pitchFamily="18" charset="0"/>
            </a:rPr>
            <a:t>Necessity </a:t>
          </a:r>
          <a:r>
            <a:rPr lang="en-US" sz="1800" b="0" i="1" dirty="0" smtClean="0">
              <a:effectLst/>
              <a:latin typeface="Times New Roman" pitchFamily="18" charset="0"/>
              <a:cs typeface="Times New Roman" pitchFamily="18" charset="0"/>
            </a:rPr>
            <a:t>as staff is posted at remote field stations all over India. </a:t>
          </a:r>
          <a:endParaRPr lang="en-US" sz="1800" b="0" i="1" dirty="0">
            <a:effectLst/>
            <a:latin typeface="Times New Roman" pitchFamily="18" charset="0"/>
            <a:cs typeface="Times New Roman" pitchFamily="18" charset="0"/>
          </a:endParaRPr>
        </a:p>
      </dgm:t>
    </dgm:pt>
    <dgm:pt modelId="{A8467AD9-8705-4B17-96BA-B1FFEEBC9FF9}" type="parTrans" cxnId="{450CEE84-912B-4E33-AC56-1ABD8E59C2C2}">
      <dgm:prSet/>
      <dgm:spPr/>
      <dgm:t>
        <a:bodyPr/>
        <a:lstStyle/>
        <a:p>
          <a:endParaRPr lang="en-US"/>
        </a:p>
      </dgm:t>
    </dgm:pt>
    <dgm:pt modelId="{D9953C1A-9945-4B33-A1F6-E8890BB2CB4F}" type="sibTrans" cxnId="{450CEE84-912B-4E33-AC56-1ABD8E59C2C2}">
      <dgm:prSet/>
      <dgm:spPr/>
      <dgm:t>
        <a:bodyPr/>
        <a:lstStyle/>
        <a:p>
          <a:endParaRPr lang="en-US"/>
        </a:p>
      </dgm:t>
    </dgm:pt>
    <dgm:pt modelId="{795458EF-7152-4D70-ADA2-CB51A0C82FE5}">
      <dgm:prSet phldrT="[Text]" custT="1"/>
      <dgm:spPr/>
      <dgm:t>
        <a:bodyPr/>
        <a:lstStyle/>
        <a:p>
          <a:r>
            <a:rPr lang="en-US" sz="1800" b="0" i="1" dirty="0" smtClean="0">
              <a:effectLst/>
              <a:latin typeface="Times New Roman" pitchFamily="18" charset="0"/>
              <a:cs typeface="Times New Roman" pitchFamily="18" charset="0"/>
            </a:rPr>
            <a:t>No suitable infrastructural &amp; medical facilities are available at such places.</a:t>
          </a:r>
          <a:endParaRPr lang="en-US" sz="1800" b="0" i="1" dirty="0">
            <a:effectLst/>
            <a:latin typeface="Times New Roman" pitchFamily="18" charset="0"/>
            <a:cs typeface="Times New Roman" pitchFamily="18" charset="0"/>
          </a:endParaRPr>
        </a:p>
      </dgm:t>
    </dgm:pt>
    <dgm:pt modelId="{09B865CC-631A-4541-B6A6-6945F312BE82}" type="parTrans" cxnId="{38366FEC-0A5B-46CC-BACC-03438EB17D4F}">
      <dgm:prSet/>
      <dgm:spPr/>
      <dgm:t>
        <a:bodyPr/>
        <a:lstStyle/>
        <a:p>
          <a:endParaRPr lang="en-US"/>
        </a:p>
      </dgm:t>
    </dgm:pt>
    <dgm:pt modelId="{1AB366F0-CB96-4032-8B6F-4D1246A34D25}" type="sibTrans" cxnId="{38366FEC-0A5B-46CC-BACC-03438EB17D4F}">
      <dgm:prSet/>
      <dgm:spPr/>
      <dgm:t>
        <a:bodyPr/>
        <a:lstStyle/>
        <a:p>
          <a:endParaRPr lang="en-US"/>
        </a:p>
      </dgm:t>
    </dgm:pt>
    <dgm:pt modelId="{144ABB0C-C39F-484B-82F1-58783384C34E}">
      <dgm:prSet phldrT="[Text]" custT="1"/>
      <dgm:spPr/>
      <dgm:t>
        <a:bodyPr/>
        <a:lstStyle/>
        <a:p>
          <a:r>
            <a:rPr lang="en-US" sz="1600" b="1" i="1" smtClean="0">
              <a:latin typeface="Times New Roman" pitchFamily="18" charset="0"/>
              <a:cs typeface="Times New Roman" pitchFamily="18" charset="0"/>
            </a:rPr>
            <a:t>Contingent staff deployment in lieu of  staff shortage</a:t>
          </a:r>
          <a:endParaRPr lang="en-US" sz="1600" b="1" i="1" dirty="0">
            <a:latin typeface="Times New Roman" pitchFamily="18" charset="0"/>
            <a:cs typeface="Times New Roman" pitchFamily="18" charset="0"/>
          </a:endParaRPr>
        </a:p>
      </dgm:t>
    </dgm:pt>
    <dgm:pt modelId="{FD1937D1-84AB-4011-BB31-1D412ED94911}" type="parTrans" cxnId="{67EDDA29-FBF2-4194-A859-DE49F18E11E6}">
      <dgm:prSet/>
      <dgm:spPr/>
      <dgm:t>
        <a:bodyPr/>
        <a:lstStyle/>
        <a:p>
          <a:endParaRPr lang="en-US"/>
        </a:p>
      </dgm:t>
    </dgm:pt>
    <dgm:pt modelId="{8AE3E4EE-4CBE-48BE-9E2E-CA41AF0CAEE4}" type="sibTrans" cxnId="{67EDDA29-FBF2-4194-A859-DE49F18E11E6}">
      <dgm:prSet/>
      <dgm:spPr/>
      <dgm:t>
        <a:bodyPr/>
        <a:lstStyle/>
        <a:p>
          <a:endParaRPr lang="en-US"/>
        </a:p>
      </dgm:t>
    </dgm:pt>
    <dgm:pt modelId="{542B350A-BBDD-4A29-B38B-3E6FCD9ED3F8}">
      <dgm:prSet phldrT="[Text]" custT="1"/>
      <dgm:spPr/>
      <dgm:t>
        <a:bodyPr/>
        <a:lstStyle/>
        <a:p>
          <a:r>
            <a:rPr lang="en-US" sz="1600" i="1" dirty="0" smtClean="0">
              <a:latin typeface="Times New Roman" pitchFamily="18" charset="0"/>
              <a:cs typeface="Times New Roman" pitchFamily="18" charset="0"/>
            </a:rPr>
            <a:t>Acute staff shortage (particularly S. A.’s &amp; Group C (MTS)) at field stations.</a:t>
          </a:r>
          <a:endParaRPr lang="en-US" sz="1600" dirty="0"/>
        </a:p>
      </dgm:t>
    </dgm:pt>
    <dgm:pt modelId="{25E71119-D7D1-4328-9975-9C6F7385FDDF}" type="parTrans" cxnId="{6926B39D-31F3-4199-95FA-8053DF5D80D0}">
      <dgm:prSet/>
      <dgm:spPr/>
      <dgm:t>
        <a:bodyPr/>
        <a:lstStyle/>
        <a:p>
          <a:endParaRPr lang="en-US"/>
        </a:p>
      </dgm:t>
    </dgm:pt>
    <dgm:pt modelId="{23EE322D-8069-4A55-AA46-AC50693FD435}" type="sibTrans" cxnId="{6926B39D-31F3-4199-95FA-8053DF5D80D0}">
      <dgm:prSet/>
      <dgm:spPr/>
      <dgm:t>
        <a:bodyPr/>
        <a:lstStyle/>
        <a:p>
          <a:endParaRPr lang="en-US"/>
        </a:p>
      </dgm:t>
    </dgm:pt>
    <dgm:pt modelId="{039861C0-B097-40F5-898E-9000BD502338}">
      <dgm:prSet phldrT="[Text]" custT="1"/>
      <dgm:spPr/>
      <dgm:t>
        <a:bodyPr/>
        <a:lstStyle/>
        <a:p>
          <a:r>
            <a:rPr lang="en-US" sz="1600" i="1" dirty="0" smtClean="0">
              <a:latin typeface="Times New Roman" pitchFamily="18" charset="0"/>
              <a:cs typeface="Times New Roman" pitchFamily="18" charset="0"/>
            </a:rPr>
            <a:t>Situation becomes worst during monsoon season/bad weather.</a:t>
          </a:r>
          <a:endParaRPr lang="en-US" sz="1600" dirty="0"/>
        </a:p>
      </dgm:t>
    </dgm:pt>
    <dgm:pt modelId="{943DB060-76E3-4094-9461-E625A79B916C}" type="parTrans" cxnId="{A61DD8A5-3AF2-40D8-8832-8F85A2712D86}">
      <dgm:prSet/>
      <dgm:spPr/>
      <dgm:t>
        <a:bodyPr/>
        <a:lstStyle/>
        <a:p>
          <a:endParaRPr lang="en-US"/>
        </a:p>
      </dgm:t>
    </dgm:pt>
    <dgm:pt modelId="{06BA337F-2323-41DB-B121-3EA51AFB3701}" type="sibTrans" cxnId="{A61DD8A5-3AF2-40D8-8832-8F85A2712D86}">
      <dgm:prSet/>
      <dgm:spPr/>
      <dgm:t>
        <a:bodyPr/>
        <a:lstStyle/>
        <a:p>
          <a:endParaRPr lang="en-US"/>
        </a:p>
      </dgm:t>
    </dgm:pt>
    <dgm:pt modelId="{5C4C6DA8-0EF1-4F08-8A4D-3719B4476F6B}">
      <dgm:prSet phldrT="[Text]" custT="1"/>
      <dgm:spPr/>
      <dgm:t>
        <a:bodyPr/>
        <a:lstStyle/>
        <a:p>
          <a:r>
            <a:rPr lang="en-US" sz="1600" b="1" i="1" smtClean="0">
              <a:latin typeface="Times New Roman" pitchFamily="18" charset="0"/>
              <a:cs typeface="Times New Roman" pitchFamily="18" charset="0"/>
            </a:rPr>
            <a:t>Settlement of TA/DA bills on tours</a:t>
          </a:r>
          <a:endParaRPr lang="en-US" sz="1600" b="1" i="1" dirty="0">
            <a:latin typeface="Times New Roman" pitchFamily="18" charset="0"/>
            <a:cs typeface="Times New Roman" pitchFamily="18" charset="0"/>
          </a:endParaRPr>
        </a:p>
      </dgm:t>
    </dgm:pt>
    <dgm:pt modelId="{E5F2838E-397D-4367-8B03-9B933267E0D8}" type="parTrans" cxnId="{335ADF88-46BF-42EA-9CA8-CD1C04EC7CC4}">
      <dgm:prSet/>
      <dgm:spPr/>
      <dgm:t>
        <a:bodyPr/>
        <a:lstStyle/>
        <a:p>
          <a:endParaRPr lang="en-US"/>
        </a:p>
      </dgm:t>
    </dgm:pt>
    <dgm:pt modelId="{6CBD1F7E-7CFB-45ED-A378-1429F650D805}" type="sibTrans" cxnId="{335ADF88-46BF-42EA-9CA8-CD1C04EC7CC4}">
      <dgm:prSet/>
      <dgm:spPr/>
      <dgm:t>
        <a:bodyPr/>
        <a:lstStyle/>
        <a:p>
          <a:endParaRPr lang="en-US"/>
        </a:p>
      </dgm:t>
    </dgm:pt>
    <dgm:pt modelId="{294D2B20-306B-4C2A-9D1F-95325895A4C8}">
      <dgm:prSet phldrT="[Text]" custT="1"/>
      <dgm:spPr/>
      <dgm:t>
        <a:bodyPr/>
        <a:lstStyle/>
        <a:p>
          <a:r>
            <a:rPr lang="en-US" sz="1600" b="0" i="1" smtClean="0">
              <a:latin typeface="Times New Roman" pitchFamily="18" charset="0"/>
              <a:cs typeface="Times New Roman" pitchFamily="18" charset="0"/>
            </a:rPr>
            <a:t>Crucial issue &amp; especially deliberately created by IMD’s administration. </a:t>
          </a:r>
          <a:endParaRPr lang="en-US" sz="1600" b="0" i="1" dirty="0">
            <a:latin typeface="Times New Roman" pitchFamily="18" charset="0"/>
            <a:cs typeface="Times New Roman" pitchFamily="18" charset="0"/>
          </a:endParaRPr>
        </a:p>
      </dgm:t>
    </dgm:pt>
    <dgm:pt modelId="{8514502D-3204-4905-B90C-58942302CE31}" type="parTrans" cxnId="{EC305AE2-15B6-47C2-A271-271DA96A3DF7}">
      <dgm:prSet/>
      <dgm:spPr/>
      <dgm:t>
        <a:bodyPr/>
        <a:lstStyle/>
        <a:p>
          <a:endParaRPr lang="en-US"/>
        </a:p>
      </dgm:t>
    </dgm:pt>
    <dgm:pt modelId="{E275C727-E673-4549-8A1A-87323173FAA3}" type="sibTrans" cxnId="{EC305AE2-15B6-47C2-A271-271DA96A3DF7}">
      <dgm:prSet/>
      <dgm:spPr/>
      <dgm:t>
        <a:bodyPr/>
        <a:lstStyle/>
        <a:p>
          <a:endParaRPr lang="en-US"/>
        </a:p>
      </dgm:t>
    </dgm:pt>
    <dgm:pt modelId="{BDB59A3C-E675-4AB2-8B92-574CFF38C5B2}">
      <dgm:prSet phldrT="[Text]" custT="1"/>
      <dgm:spPr/>
      <dgm:t>
        <a:bodyPr/>
        <a:lstStyle/>
        <a:p>
          <a:r>
            <a:rPr lang="en-US" sz="1600" b="0" i="1" smtClean="0">
              <a:latin typeface="Times New Roman" pitchFamily="18" charset="0"/>
              <a:cs typeface="Times New Roman" pitchFamily="18" charset="0"/>
            </a:rPr>
            <a:t>Tour bills of IMD staff who are visiting remote field stations are not settled as per rule </a:t>
          </a:r>
          <a:endParaRPr lang="en-US" sz="1600" b="0" i="1" dirty="0">
            <a:latin typeface="Times New Roman" pitchFamily="18" charset="0"/>
            <a:cs typeface="Times New Roman" pitchFamily="18" charset="0"/>
          </a:endParaRPr>
        </a:p>
      </dgm:t>
    </dgm:pt>
    <dgm:pt modelId="{B989C95E-C0E0-4DE6-8931-D0DD2A89D60D}" type="parTrans" cxnId="{3FC0A569-DA4B-4FF1-8933-BA95E279E6CD}">
      <dgm:prSet/>
      <dgm:spPr/>
      <dgm:t>
        <a:bodyPr/>
        <a:lstStyle/>
        <a:p>
          <a:endParaRPr lang="en-US"/>
        </a:p>
      </dgm:t>
    </dgm:pt>
    <dgm:pt modelId="{1D74582E-E30E-45AA-8D2B-6511D4745E9E}" type="sibTrans" cxnId="{3FC0A569-DA4B-4FF1-8933-BA95E279E6CD}">
      <dgm:prSet/>
      <dgm:spPr/>
      <dgm:t>
        <a:bodyPr/>
        <a:lstStyle/>
        <a:p>
          <a:endParaRPr lang="en-US"/>
        </a:p>
      </dgm:t>
    </dgm:pt>
    <dgm:pt modelId="{5F7C3638-82D8-4E5F-AC92-6F303E5CD502}">
      <dgm:prSet phldrT="[Text]" custT="1"/>
      <dgm:spPr/>
      <dgm:t>
        <a:bodyPr/>
        <a:lstStyle/>
        <a:p>
          <a:r>
            <a:rPr lang="en-US" sz="1800" b="0" i="1" smtClean="0">
              <a:effectLst/>
              <a:latin typeface="Times New Roman" pitchFamily="18" charset="0"/>
              <a:cs typeface="Times New Roman" pitchFamily="18" charset="0"/>
            </a:rPr>
            <a:t>Need for Free Medical insurance/cashless medical treatment facility.</a:t>
          </a:r>
          <a:endParaRPr lang="en-US" sz="1800" b="0" i="1" dirty="0">
            <a:effectLst/>
            <a:latin typeface="Times New Roman" pitchFamily="18" charset="0"/>
            <a:cs typeface="Times New Roman" pitchFamily="18" charset="0"/>
          </a:endParaRPr>
        </a:p>
      </dgm:t>
    </dgm:pt>
    <dgm:pt modelId="{15231B46-CBF8-4540-BAE2-4B8C02305376}" type="parTrans" cxnId="{C8B7B94F-C511-41A4-BF04-BD515358F093}">
      <dgm:prSet/>
      <dgm:spPr/>
      <dgm:t>
        <a:bodyPr/>
        <a:lstStyle/>
        <a:p>
          <a:endParaRPr lang="en-US"/>
        </a:p>
      </dgm:t>
    </dgm:pt>
    <dgm:pt modelId="{9CF0F6C0-C87A-423A-A634-8926AC4993AC}" type="sibTrans" cxnId="{C8B7B94F-C511-41A4-BF04-BD515358F093}">
      <dgm:prSet/>
      <dgm:spPr/>
      <dgm:t>
        <a:bodyPr/>
        <a:lstStyle/>
        <a:p>
          <a:endParaRPr lang="en-US"/>
        </a:p>
      </dgm:t>
    </dgm:pt>
    <dgm:pt modelId="{3A225EA9-3A1A-41AD-891B-5D5748B795D5}">
      <dgm:prSet phldrT="[Text]" custT="1"/>
      <dgm:spPr/>
      <dgm:t>
        <a:bodyPr/>
        <a:lstStyle/>
        <a:p>
          <a:r>
            <a:rPr lang="en-US" sz="1600" i="1" dirty="0" smtClean="0">
              <a:latin typeface="Times New Roman" pitchFamily="18" charset="0"/>
              <a:cs typeface="Times New Roman" pitchFamily="18" charset="0"/>
            </a:rPr>
            <a:t>Field stations are managed with minimum staff. </a:t>
          </a:r>
          <a:endParaRPr lang="en-US" sz="1600" dirty="0"/>
        </a:p>
      </dgm:t>
    </dgm:pt>
    <dgm:pt modelId="{A4F9E780-18A0-49A2-9EC2-6D83333D451B}" type="parTrans" cxnId="{BD106C39-D146-45F7-BAF0-6AC5AE47D73A}">
      <dgm:prSet/>
      <dgm:spPr/>
      <dgm:t>
        <a:bodyPr/>
        <a:lstStyle/>
        <a:p>
          <a:endParaRPr lang="en-US"/>
        </a:p>
      </dgm:t>
    </dgm:pt>
    <dgm:pt modelId="{76A1AA6F-0801-497B-BE45-5BC2D48868E2}" type="sibTrans" cxnId="{BD106C39-D146-45F7-BAF0-6AC5AE47D73A}">
      <dgm:prSet/>
      <dgm:spPr/>
      <dgm:t>
        <a:bodyPr/>
        <a:lstStyle/>
        <a:p>
          <a:endParaRPr lang="en-US"/>
        </a:p>
      </dgm:t>
    </dgm:pt>
    <dgm:pt modelId="{BC6FFE65-A617-49C9-9092-3F9041257BEC}">
      <dgm:prSet phldrT="[Text]" custT="1"/>
      <dgm:spPr/>
      <dgm:t>
        <a:bodyPr/>
        <a:lstStyle/>
        <a:p>
          <a:r>
            <a:rPr lang="en-US" sz="1600" i="1" dirty="0" smtClean="0">
              <a:latin typeface="Times New Roman" pitchFamily="18" charset="0"/>
              <a:cs typeface="Times New Roman" pitchFamily="18" charset="0"/>
            </a:rPr>
            <a:t>Difficult  to perform round the clock duties at field stations without MTS staff.</a:t>
          </a:r>
          <a:endParaRPr lang="en-US" sz="1600" dirty="0"/>
        </a:p>
      </dgm:t>
    </dgm:pt>
    <dgm:pt modelId="{F221127F-1250-40B9-9BF5-F4CFFB703EBB}" type="parTrans" cxnId="{07C0E44E-9871-4DAF-BE7A-EBF632C2C1F7}">
      <dgm:prSet/>
      <dgm:spPr/>
      <dgm:t>
        <a:bodyPr/>
        <a:lstStyle/>
        <a:p>
          <a:endParaRPr lang="en-US"/>
        </a:p>
      </dgm:t>
    </dgm:pt>
    <dgm:pt modelId="{71355BEE-E868-4AF9-A7E7-6396CE669077}" type="sibTrans" cxnId="{07C0E44E-9871-4DAF-BE7A-EBF632C2C1F7}">
      <dgm:prSet/>
      <dgm:spPr/>
      <dgm:t>
        <a:bodyPr/>
        <a:lstStyle/>
        <a:p>
          <a:endParaRPr lang="en-US"/>
        </a:p>
      </dgm:t>
    </dgm:pt>
    <dgm:pt modelId="{D82EA6B9-D085-4D99-847B-48354EA53127}">
      <dgm:prSet phldrT="[Text]" custT="1"/>
      <dgm:spPr/>
      <dgm:t>
        <a:bodyPr/>
        <a:lstStyle/>
        <a:p>
          <a:r>
            <a:rPr lang="en-US" sz="1600" i="1" dirty="0" smtClean="0">
              <a:latin typeface="Times New Roman" pitchFamily="18" charset="0"/>
              <a:cs typeface="Times New Roman" pitchFamily="18" charset="0"/>
            </a:rPr>
            <a:t>Operational duties are hampered putting staff under physical/mental stress .</a:t>
          </a:r>
          <a:endParaRPr lang="en-US" sz="1600" dirty="0"/>
        </a:p>
      </dgm:t>
    </dgm:pt>
    <dgm:pt modelId="{12948296-38C1-48CE-B706-566882F645EB}" type="parTrans" cxnId="{8C6939E2-ED8A-4012-8C83-975FEC70C2B6}">
      <dgm:prSet/>
      <dgm:spPr/>
      <dgm:t>
        <a:bodyPr/>
        <a:lstStyle/>
        <a:p>
          <a:endParaRPr lang="en-US"/>
        </a:p>
      </dgm:t>
    </dgm:pt>
    <dgm:pt modelId="{5B1D918C-D59F-4096-8C19-16CFA294102A}" type="sibTrans" cxnId="{8C6939E2-ED8A-4012-8C83-975FEC70C2B6}">
      <dgm:prSet/>
      <dgm:spPr/>
      <dgm:t>
        <a:bodyPr/>
        <a:lstStyle/>
        <a:p>
          <a:endParaRPr lang="en-US"/>
        </a:p>
      </dgm:t>
    </dgm:pt>
    <dgm:pt modelId="{0BD62ABC-2CF5-4548-A79C-6222DD677F9C}">
      <dgm:prSet phldrT="[Text]" custT="1"/>
      <dgm:spPr/>
      <dgm:t>
        <a:bodyPr/>
        <a:lstStyle/>
        <a:p>
          <a:r>
            <a:rPr lang="en-US" sz="1600" b="0" i="1" dirty="0" smtClean="0">
              <a:latin typeface="Times New Roman" pitchFamily="18" charset="0"/>
              <a:cs typeface="Times New Roman" pitchFamily="18" charset="0"/>
            </a:rPr>
            <a:t>Difficult for these staff to get food, lodging etc.  bills in remote areas. </a:t>
          </a:r>
          <a:endParaRPr lang="en-US" sz="1600" b="0" i="1" dirty="0">
            <a:latin typeface="Times New Roman" pitchFamily="18" charset="0"/>
            <a:cs typeface="Times New Roman" pitchFamily="18" charset="0"/>
          </a:endParaRPr>
        </a:p>
      </dgm:t>
    </dgm:pt>
    <dgm:pt modelId="{9194AA70-41B3-44EA-A09A-01E2973E24EC}" type="parTrans" cxnId="{E0DDF4B1-FFAE-4420-BF3D-D128EFD21998}">
      <dgm:prSet/>
      <dgm:spPr/>
      <dgm:t>
        <a:bodyPr/>
        <a:lstStyle/>
        <a:p>
          <a:endParaRPr lang="en-US"/>
        </a:p>
      </dgm:t>
    </dgm:pt>
    <dgm:pt modelId="{77DB0A56-8BB9-4745-9E0B-613D15503A8A}" type="sibTrans" cxnId="{E0DDF4B1-FFAE-4420-BF3D-D128EFD21998}">
      <dgm:prSet/>
      <dgm:spPr/>
      <dgm:t>
        <a:bodyPr/>
        <a:lstStyle/>
        <a:p>
          <a:endParaRPr lang="en-US"/>
        </a:p>
      </dgm:t>
    </dgm:pt>
    <dgm:pt modelId="{85F7F18B-C7DC-477C-9B51-7AFE276D30BD}">
      <dgm:prSet phldrT="[Text]" custT="1"/>
      <dgm:spPr/>
      <dgm:t>
        <a:bodyPr/>
        <a:lstStyle/>
        <a:p>
          <a:r>
            <a:rPr lang="en-US" sz="1600" b="0" i="1" smtClean="0">
              <a:latin typeface="Times New Roman" pitchFamily="18" charset="0"/>
              <a:cs typeface="Times New Roman" pitchFamily="18" charset="0"/>
            </a:rPr>
            <a:t>Intermediary expenses during tour are not given to these staff due to non-availability of bills.</a:t>
          </a:r>
          <a:endParaRPr lang="en-US" sz="1600" b="0" i="1" dirty="0">
            <a:latin typeface="Times New Roman" pitchFamily="18" charset="0"/>
            <a:cs typeface="Times New Roman" pitchFamily="18" charset="0"/>
          </a:endParaRPr>
        </a:p>
      </dgm:t>
    </dgm:pt>
    <dgm:pt modelId="{3F71942B-5EB5-4959-84CA-CFB6127452E6}" type="parTrans" cxnId="{618A707A-54E6-48C4-9B55-6DF244E2284D}">
      <dgm:prSet/>
      <dgm:spPr/>
      <dgm:t>
        <a:bodyPr/>
        <a:lstStyle/>
        <a:p>
          <a:endParaRPr lang="en-US"/>
        </a:p>
      </dgm:t>
    </dgm:pt>
    <dgm:pt modelId="{72E36DED-F977-4433-BA57-BEDD35CD0F71}" type="sibTrans" cxnId="{618A707A-54E6-48C4-9B55-6DF244E2284D}">
      <dgm:prSet/>
      <dgm:spPr/>
      <dgm:t>
        <a:bodyPr/>
        <a:lstStyle/>
        <a:p>
          <a:endParaRPr lang="en-US"/>
        </a:p>
      </dgm:t>
    </dgm:pt>
    <dgm:pt modelId="{07D308DC-30C7-4AAA-84A6-E4C386D66584}">
      <dgm:prSet phldrT="[Text]" custT="1"/>
      <dgm:spPr/>
      <dgm:t>
        <a:bodyPr/>
        <a:lstStyle/>
        <a:p>
          <a:r>
            <a:rPr lang="en-US" sz="1600" b="0" i="1" dirty="0" smtClean="0">
              <a:latin typeface="Times New Roman" pitchFamily="18" charset="0"/>
              <a:cs typeface="Times New Roman" pitchFamily="18" charset="0"/>
            </a:rPr>
            <a:t>Field stations where bill are not available shall be exempted from producing it.</a:t>
          </a:r>
          <a:endParaRPr lang="en-US" sz="1600" b="0" i="1" dirty="0">
            <a:latin typeface="Times New Roman" pitchFamily="18" charset="0"/>
            <a:cs typeface="Times New Roman" pitchFamily="18" charset="0"/>
          </a:endParaRPr>
        </a:p>
      </dgm:t>
    </dgm:pt>
    <dgm:pt modelId="{7AB15004-F184-4C73-99D9-DF2BA70D21AF}" type="parTrans" cxnId="{3AABF86D-B6B3-48BA-8359-51FB454D98A2}">
      <dgm:prSet/>
      <dgm:spPr/>
      <dgm:t>
        <a:bodyPr/>
        <a:lstStyle/>
        <a:p>
          <a:endParaRPr lang="en-US"/>
        </a:p>
      </dgm:t>
    </dgm:pt>
    <dgm:pt modelId="{A7C66D06-EDB4-43C4-900E-64CD1A9B82EE}" type="sibTrans" cxnId="{3AABF86D-B6B3-48BA-8359-51FB454D98A2}">
      <dgm:prSet/>
      <dgm:spPr/>
      <dgm:t>
        <a:bodyPr/>
        <a:lstStyle/>
        <a:p>
          <a:endParaRPr lang="en-US"/>
        </a:p>
      </dgm:t>
    </dgm:pt>
    <dgm:pt modelId="{194DD8BB-DAC7-4735-B0E6-C102187FF137}" type="pres">
      <dgm:prSet presAssocID="{4AEEA084-8D3A-4EE2-9D61-3F72B9928232}" presName="Name0" presStyleCnt="0">
        <dgm:presLayoutVars>
          <dgm:dir/>
          <dgm:animLvl val="lvl"/>
          <dgm:resizeHandles val="exact"/>
        </dgm:presLayoutVars>
      </dgm:prSet>
      <dgm:spPr/>
      <dgm:t>
        <a:bodyPr/>
        <a:lstStyle/>
        <a:p>
          <a:endParaRPr lang="en-US"/>
        </a:p>
      </dgm:t>
    </dgm:pt>
    <dgm:pt modelId="{103047CB-6849-43BE-B7D3-FC2CBF4E13A8}" type="pres">
      <dgm:prSet presAssocID="{D0F942EC-CA01-4B63-AC12-04F04EE34230}" presName="linNode" presStyleCnt="0"/>
      <dgm:spPr/>
    </dgm:pt>
    <dgm:pt modelId="{D09DDF85-365B-4885-9B4C-E31830E252A0}" type="pres">
      <dgm:prSet presAssocID="{D0F942EC-CA01-4B63-AC12-04F04EE34230}" presName="parentText" presStyleLbl="node1" presStyleIdx="0" presStyleCnt="3">
        <dgm:presLayoutVars>
          <dgm:chMax val="1"/>
          <dgm:bulletEnabled val="1"/>
        </dgm:presLayoutVars>
      </dgm:prSet>
      <dgm:spPr/>
      <dgm:t>
        <a:bodyPr/>
        <a:lstStyle/>
        <a:p>
          <a:endParaRPr lang="en-US"/>
        </a:p>
      </dgm:t>
    </dgm:pt>
    <dgm:pt modelId="{FF8680B1-0B45-4016-8202-443CD9224F1C}" type="pres">
      <dgm:prSet presAssocID="{D0F942EC-CA01-4B63-AC12-04F04EE34230}" presName="descendantText" presStyleLbl="alignAccFollowNode1" presStyleIdx="0" presStyleCnt="3" custScaleY="119581">
        <dgm:presLayoutVars>
          <dgm:bulletEnabled val="1"/>
        </dgm:presLayoutVars>
      </dgm:prSet>
      <dgm:spPr/>
      <dgm:t>
        <a:bodyPr/>
        <a:lstStyle/>
        <a:p>
          <a:endParaRPr lang="en-US"/>
        </a:p>
      </dgm:t>
    </dgm:pt>
    <dgm:pt modelId="{8079B4F1-4B52-444A-9C08-B46C11145258}" type="pres">
      <dgm:prSet presAssocID="{048BE85B-4CF1-4480-A4D8-DFA1AA7C351F}" presName="sp" presStyleCnt="0"/>
      <dgm:spPr/>
    </dgm:pt>
    <dgm:pt modelId="{A5F9850B-D59F-4F2B-8787-8BE39902AE30}" type="pres">
      <dgm:prSet presAssocID="{144ABB0C-C39F-484B-82F1-58783384C34E}" presName="linNode" presStyleCnt="0"/>
      <dgm:spPr/>
    </dgm:pt>
    <dgm:pt modelId="{E29DBA25-FDE0-450E-A4DB-786DBBE2DAA5}" type="pres">
      <dgm:prSet presAssocID="{144ABB0C-C39F-484B-82F1-58783384C34E}" presName="parentText" presStyleLbl="node1" presStyleIdx="1" presStyleCnt="3">
        <dgm:presLayoutVars>
          <dgm:chMax val="1"/>
          <dgm:bulletEnabled val="1"/>
        </dgm:presLayoutVars>
      </dgm:prSet>
      <dgm:spPr/>
      <dgm:t>
        <a:bodyPr/>
        <a:lstStyle/>
        <a:p>
          <a:endParaRPr lang="en-US"/>
        </a:p>
      </dgm:t>
    </dgm:pt>
    <dgm:pt modelId="{A7D4D073-8274-49DB-B921-1ED71396E4E4}" type="pres">
      <dgm:prSet presAssocID="{144ABB0C-C39F-484B-82F1-58783384C34E}" presName="descendantText" presStyleLbl="alignAccFollowNode1" presStyleIdx="1" presStyleCnt="3">
        <dgm:presLayoutVars>
          <dgm:bulletEnabled val="1"/>
        </dgm:presLayoutVars>
      </dgm:prSet>
      <dgm:spPr/>
      <dgm:t>
        <a:bodyPr/>
        <a:lstStyle/>
        <a:p>
          <a:endParaRPr lang="en-US"/>
        </a:p>
      </dgm:t>
    </dgm:pt>
    <dgm:pt modelId="{FF69C1C2-BF12-403E-94CC-5DAEF97A6D3A}" type="pres">
      <dgm:prSet presAssocID="{8AE3E4EE-4CBE-48BE-9E2E-CA41AF0CAEE4}" presName="sp" presStyleCnt="0"/>
      <dgm:spPr/>
    </dgm:pt>
    <dgm:pt modelId="{22F516E6-9E31-45FA-8C46-164529627805}" type="pres">
      <dgm:prSet presAssocID="{5C4C6DA8-0EF1-4F08-8A4D-3719B4476F6B}" presName="linNode" presStyleCnt="0"/>
      <dgm:spPr/>
    </dgm:pt>
    <dgm:pt modelId="{E8F6E71B-84D5-4D06-98C1-B60E9EE86881}" type="pres">
      <dgm:prSet presAssocID="{5C4C6DA8-0EF1-4F08-8A4D-3719B4476F6B}" presName="parentText" presStyleLbl="node1" presStyleIdx="2" presStyleCnt="3">
        <dgm:presLayoutVars>
          <dgm:chMax val="1"/>
          <dgm:bulletEnabled val="1"/>
        </dgm:presLayoutVars>
      </dgm:prSet>
      <dgm:spPr/>
      <dgm:t>
        <a:bodyPr/>
        <a:lstStyle/>
        <a:p>
          <a:endParaRPr lang="en-US"/>
        </a:p>
      </dgm:t>
    </dgm:pt>
    <dgm:pt modelId="{9B43CF06-4FA8-49C6-B501-EBE1D7DD2F3B}" type="pres">
      <dgm:prSet presAssocID="{5C4C6DA8-0EF1-4F08-8A4D-3719B4476F6B}" presName="descendantText" presStyleLbl="alignAccFollowNode1" presStyleIdx="2" presStyleCnt="3" custScaleY="141120">
        <dgm:presLayoutVars>
          <dgm:bulletEnabled val="1"/>
        </dgm:presLayoutVars>
      </dgm:prSet>
      <dgm:spPr/>
      <dgm:t>
        <a:bodyPr/>
        <a:lstStyle/>
        <a:p>
          <a:endParaRPr lang="en-US"/>
        </a:p>
      </dgm:t>
    </dgm:pt>
  </dgm:ptLst>
  <dgm:cxnLst>
    <dgm:cxn modelId="{8C6939E2-ED8A-4012-8C83-975FEC70C2B6}" srcId="{144ABB0C-C39F-484B-82F1-58783384C34E}" destId="{D82EA6B9-D085-4D99-847B-48354EA53127}" srcOrd="4" destOrd="0" parTransId="{12948296-38C1-48CE-B706-566882F645EB}" sibTransId="{5B1D918C-D59F-4096-8C19-16CFA294102A}"/>
    <dgm:cxn modelId="{EF1B7CF9-65C0-4547-B2D5-CC4FC07892AE}" type="presOf" srcId="{D82EA6B9-D085-4D99-847B-48354EA53127}" destId="{A7D4D073-8274-49DB-B921-1ED71396E4E4}" srcOrd="0" destOrd="4" presId="urn:microsoft.com/office/officeart/2005/8/layout/vList5"/>
    <dgm:cxn modelId="{A61DD8A5-3AF2-40D8-8832-8F85A2712D86}" srcId="{144ABB0C-C39F-484B-82F1-58783384C34E}" destId="{039861C0-B097-40F5-898E-9000BD502338}" srcOrd="2" destOrd="0" parTransId="{943DB060-76E3-4094-9461-E625A79B916C}" sibTransId="{06BA337F-2323-41DB-B121-3EA51AFB3701}"/>
    <dgm:cxn modelId="{3D4381ED-AE24-466E-8A99-15B64C2F0766}" type="presOf" srcId="{07D308DC-30C7-4AAA-84A6-E4C386D66584}" destId="{9B43CF06-4FA8-49C6-B501-EBE1D7DD2F3B}" srcOrd="0" destOrd="4" presId="urn:microsoft.com/office/officeart/2005/8/layout/vList5"/>
    <dgm:cxn modelId="{618A707A-54E6-48C4-9B55-6DF244E2284D}" srcId="{5C4C6DA8-0EF1-4F08-8A4D-3719B4476F6B}" destId="{85F7F18B-C7DC-477C-9B51-7AFE276D30BD}" srcOrd="3" destOrd="0" parTransId="{3F71942B-5EB5-4959-84CA-CFB6127452E6}" sibTransId="{72E36DED-F977-4433-BA57-BEDD35CD0F71}"/>
    <dgm:cxn modelId="{BD106C39-D146-45F7-BAF0-6AC5AE47D73A}" srcId="{144ABB0C-C39F-484B-82F1-58783384C34E}" destId="{3A225EA9-3A1A-41AD-891B-5D5748B795D5}" srcOrd="1" destOrd="0" parTransId="{A4F9E780-18A0-49A2-9EC2-6D83333D451B}" sibTransId="{76A1AA6F-0801-497B-BE45-5BC2D48868E2}"/>
    <dgm:cxn modelId="{450CEE84-912B-4E33-AC56-1ABD8E59C2C2}" srcId="{D0F942EC-CA01-4B63-AC12-04F04EE34230}" destId="{554B68B0-C402-4EAA-BAD6-27C15E1F5FA1}" srcOrd="0" destOrd="0" parTransId="{A8467AD9-8705-4B17-96BA-B1FFEEBC9FF9}" sibTransId="{D9953C1A-9945-4B33-A1F6-E8890BB2CB4F}"/>
    <dgm:cxn modelId="{1DFD9D97-4E17-41B4-9C6F-F6C47A103723}" type="presOf" srcId="{554B68B0-C402-4EAA-BAD6-27C15E1F5FA1}" destId="{FF8680B1-0B45-4016-8202-443CD9224F1C}" srcOrd="0" destOrd="0" presId="urn:microsoft.com/office/officeart/2005/8/layout/vList5"/>
    <dgm:cxn modelId="{6926B39D-31F3-4199-95FA-8053DF5D80D0}" srcId="{144ABB0C-C39F-484B-82F1-58783384C34E}" destId="{542B350A-BBDD-4A29-B38B-3E6FCD9ED3F8}" srcOrd="0" destOrd="0" parTransId="{25E71119-D7D1-4328-9975-9C6F7385FDDF}" sibTransId="{23EE322D-8069-4A55-AA46-AC50693FD435}"/>
    <dgm:cxn modelId="{B88FF2D5-2CA3-4A2D-ABE0-7D67D47AF513}" type="presOf" srcId="{0BD62ABC-2CF5-4548-A79C-6222DD677F9C}" destId="{9B43CF06-4FA8-49C6-B501-EBE1D7DD2F3B}" srcOrd="0" destOrd="2" presId="urn:microsoft.com/office/officeart/2005/8/layout/vList5"/>
    <dgm:cxn modelId="{335ADF88-46BF-42EA-9CA8-CD1C04EC7CC4}" srcId="{4AEEA084-8D3A-4EE2-9D61-3F72B9928232}" destId="{5C4C6DA8-0EF1-4F08-8A4D-3719B4476F6B}" srcOrd="2" destOrd="0" parTransId="{E5F2838E-397D-4367-8B03-9B933267E0D8}" sibTransId="{6CBD1F7E-7CFB-45ED-A378-1429F650D805}"/>
    <dgm:cxn modelId="{67AAF475-85EA-40A3-9A29-0D3B8A209D80}" type="presOf" srcId="{144ABB0C-C39F-484B-82F1-58783384C34E}" destId="{E29DBA25-FDE0-450E-A4DB-786DBBE2DAA5}" srcOrd="0" destOrd="0" presId="urn:microsoft.com/office/officeart/2005/8/layout/vList5"/>
    <dgm:cxn modelId="{E4E7E0B5-94C1-4F16-B57A-62A68A84D282}" type="presOf" srcId="{294D2B20-306B-4C2A-9D1F-95325895A4C8}" destId="{9B43CF06-4FA8-49C6-B501-EBE1D7DD2F3B}" srcOrd="0" destOrd="0" presId="urn:microsoft.com/office/officeart/2005/8/layout/vList5"/>
    <dgm:cxn modelId="{C8B7B94F-C511-41A4-BF04-BD515358F093}" srcId="{D0F942EC-CA01-4B63-AC12-04F04EE34230}" destId="{5F7C3638-82D8-4E5F-AC92-6F303E5CD502}" srcOrd="2" destOrd="0" parTransId="{15231B46-CBF8-4540-BAE2-4B8C02305376}" sibTransId="{9CF0F6C0-C87A-423A-A634-8926AC4993AC}"/>
    <dgm:cxn modelId="{D8E0D9EF-8B71-4C7B-9748-A213BA88AFA2}" type="presOf" srcId="{542B350A-BBDD-4A29-B38B-3E6FCD9ED3F8}" destId="{A7D4D073-8274-49DB-B921-1ED71396E4E4}" srcOrd="0" destOrd="0" presId="urn:microsoft.com/office/officeart/2005/8/layout/vList5"/>
    <dgm:cxn modelId="{78F581CE-F25D-4E28-B865-E4EE932717DC}" type="presOf" srcId="{4AEEA084-8D3A-4EE2-9D61-3F72B9928232}" destId="{194DD8BB-DAC7-4735-B0E6-C102187FF137}" srcOrd="0" destOrd="0" presId="urn:microsoft.com/office/officeart/2005/8/layout/vList5"/>
    <dgm:cxn modelId="{07C0E44E-9871-4DAF-BE7A-EBF632C2C1F7}" srcId="{144ABB0C-C39F-484B-82F1-58783384C34E}" destId="{BC6FFE65-A617-49C9-9092-3F9041257BEC}" srcOrd="3" destOrd="0" parTransId="{F221127F-1250-40B9-9BF5-F4CFFB703EBB}" sibTransId="{71355BEE-E868-4AF9-A7E7-6396CE669077}"/>
    <dgm:cxn modelId="{67EDDA29-FBF2-4194-A859-DE49F18E11E6}" srcId="{4AEEA084-8D3A-4EE2-9D61-3F72B9928232}" destId="{144ABB0C-C39F-484B-82F1-58783384C34E}" srcOrd="1" destOrd="0" parTransId="{FD1937D1-84AB-4011-BB31-1D412ED94911}" sibTransId="{8AE3E4EE-4CBE-48BE-9E2E-CA41AF0CAEE4}"/>
    <dgm:cxn modelId="{FDD21C48-B420-4A86-A66B-E08D1D2CC15C}" type="presOf" srcId="{D0F942EC-CA01-4B63-AC12-04F04EE34230}" destId="{D09DDF85-365B-4885-9B4C-E31830E252A0}" srcOrd="0" destOrd="0" presId="urn:microsoft.com/office/officeart/2005/8/layout/vList5"/>
    <dgm:cxn modelId="{54EE2225-EDBF-445E-9B0E-A6DA60BF5BAE}" type="presOf" srcId="{5F7C3638-82D8-4E5F-AC92-6F303E5CD502}" destId="{FF8680B1-0B45-4016-8202-443CD9224F1C}" srcOrd="0" destOrd="2" presId="urn:microsoft.com/office/officeart/2005/8/layout/vList5"/>
    <dgm:cxn modelId="{3AABF86D-B6B3-48BA-8359-51FB454D98A2}" srcId="{5C4C6DA8-0EF1-4F08-8A4D-3719B4476F6B}" destId="{07D308DC-30C7-4AAA-84A6-E4C386D66584}" srcOrd="4" destOrd="0" parTransId="{7AB15004-F184-4C73-99D9-DF2BA70D21AF}" sibTransId="{A7C66D06-EDB4-43C4-900E-64CD1A9B82EE}"/>
    <dgm:cxn modelId="{442C48D6-FE7F-447B-A881-A67B0D060CAB}" type="presOf" srcId="{3A225EA9-3A1A-41AD-891B-5D5748B795D5}" destId="{A7D4D073-8274-49DB-B921-1ED71396E4E4}" srcOrd="0" destOrd="1" presId="urn:microsoft.com/office/officeart/2005/8/layout/vList5"/>
    <dgm:cxn modelId="{8A50EF1A-FDF3-40C2-99DF-8EECEC75B5B2}" srcId="{4AEEA084-8D3A-4EE2-9D61-3F72B9928232}" destId="{D0F942EC-CA01-4B63-AC12-04F04EE34230}" srcOrd="0" destOrd="0" parTransId="{5A8DC30C-86FA-437E-AC8D-4FEF36C2B978}" sibTransId="{048BE85B-4CF1-4480-A4D8-DFA1AA7C351F}"/>
    <dgm:cxn modelId="{61D680E8-F241-4B87-B622-7AB5D0892660}" type="presOf" srcId="{BC6FFE65-A617-49C9-9092-3F9041257BEC}" destId="{A7D4D073-8274-49DB-B921-1ED71396E4E4}" srcOrd="0" destOrd="3" presId="urn:microsoft.com/office/officeart/2005/8/layout/vList5"/>
    <dgm:cxn modelId="{EC305AE2-15B6-47C2-A271-271DA96A3DF7}" srcId="{5C4C6DA8-0EF1-4F08-8A4D-3719B4476F6B}" destId="{294D2B20-306B-4C2A-9D1F-95325895A4C8}" srcOrd="0" destOrd="0" parTransId="{8514502D-3204-4905-B90C-58942302CE31}" sibTransId="{E275C727-E673-4549-8A1A-87323173FAA3}"/>
    <dgm:cxn modelId="{3FC0A569-DA4B-4FF1-8933-BA95E279E6CD}" srcId="{5C4C6DA8-0EF1-4F08-8A4D-3719B4476F6B}" destId="{BDB59A3C-E675-4AB2-8B92-574CFF38C5B2}" srcOrd="1" destOrd="0" parTransId="{B989C95E-C0E0-4DE6-8931-D0DD2A89D60D}" sibTransId="{1D74582E-E30E-45AA-8D2B-6511D4745E9E}"/>
    <dgm:cxn modelId="{E6D731B9-CAB2-47FA-AA42-EECFC450F677}" type="presOf" srcId="{795458EF-7152-4D70-ADA2-CB51A0C82FE5}" destId="{FF8680B1-0B45-4016-8202-443CD9224F1C}" srcOrd="0" destOrd="1" presId="urn:microsoft.com/office/officeart/2005/8/layout/vList5"/>
    <dgm:cxn modelId="{B0FE0ED8-FF02-423B-AC43-CC21B84F3763}" type="presOf" srcId="{039861C0-B097-40F5-898E-9000BD502338}" destId="{A7D4D073-8274-49DB-B921-1ED71396E4E4}" srcOrd="0" destOrd="2" presId="urn:microsoft.com/office/officeart/2005/8/layout/vList5"/>
    <dgm:cxn modelId="{E0DDF4B1-FFAE-4420-BF3D-D128EFD21998}" srcId="{5C4C6DA8-0EF1-4F08-8A4D-3719B4476F6B}" destId="{0BD62ABC-2CF5-4548-A79C-6222DD677F9C}" srcOrd="2" destOrd="0" parTransId="{9194AA70-41B3-44EA-A09A-01E2973E24EC}" sibTransId="{77DB0A56-8BB9-4745-9E0B-613D15503A8A}"/>
    <dgm:cxn modelId="{4FE93305-7F29-4A86-9540-C1A49CC96E2E}" type="presOf" srcId="{5C4C6DA8-0EF1-4F08-8A4D-3719B4476F6B}" destId="{E8F6E71B-84D5-4D06-98C1-B60E9EE86881}" srcOrd="0" destOrd="0" presId="urn:microsoft.com/office/officeart/2005/8/layout/vList5"/>
    <dgm:cxn modelId="{29BBD986-A59F-41CA-8ABE-41193135B7B7}" type="presOf" srcId="{85F7F18B-C7DC-477C-9B51-7AFE276D30BD}" destId="{9B43CF06-4FA8-49C6-B501-EBE1D7DD2F3B}" srcOrd="0" destOrd="3" presId="urn:microsoft.com/office/officeart/2005/8/layout/vList5"/>
    <dgm:cxn modelId="{38366FEC-0A5B-46CC-BACC-03438EB17D4F}" srcId="{D0F942EC-CA01-4B63-AC12-04F04EE34230}" destId="{795458EF-7152-4D70-ADA2-CB51A0C82FE5}" srcOrd="1" destOrd="0" parTransId="{09B865CC-631A-4541-B6A6-6945F312BE82}" sibTransId="{1AB366F0-CB96-4032-8B6F-4D1246A34D25}"/>
    <dgm:cxn modelId="{F5C719EC-2F9D-4415-8DAA-547703CCC2C8}" type="presOf" srcId="{BDB59A3C-E675-4AB2-8B92-574CFF38C5B2}" destId="{9B43CF06-4FA8-49C6-B501-EBE1D7DD2F3B}" srcOrd="0" destOrd="1" presId="urn:microsoft.com/office/officeart/2005/8/layout/vList5"/>
    <dgm:cxn modelId="{0B3B93A0-DD33-4905-B8B6-41F1F7BE2D91}" type="presParOf" srcId="{194DD8BB-DAC7-4735-B0E6-C102187FF137}" destId="{103047CB-6849-43BE-B7D3-FC2CBF4E13A8}" srcOrd="0" destOrd="0" presId="urn:microsoft.com/office/officeart/2005/8/layout/vList5"/>
    <dgm:cxn modelId="{DAEA09D4-AFA1-4C1D-A7F1-35A728EC4A85}" type="presParOf" srcId="{103047CB-6849-43BE-B7D3-FC2CBF4E13A8}" destId="{D09DDF85-365B-4885-9B4C-E31830E252A0}" srcOrd="0" destOrd="0" presId="urn:microsoft.com/office/officeart/2005/8/layout/vList5"/>
    <dgm:cxn modelId="{A72538DB-A69E-44C5-A39F-23EE5A326F6A}" type="presParOf" srcId="{103047CB-6849-43BE-B7D3-FC2CBF4E13A8}" destId="{FF8680B1-0B45-4016-8202-443CD9224F1C}" srcOrd="1" destOrd="0" presId="urn:microsoft.com/office/officeart/2005/8/layout/vList5"/>
    <dgm:cxn modelId="{0B5E4D49-D815-42B8-B8BB-6265E60BBDDA}" type="presParOf" srcId="{194DD8BB-DAC7-4735-B0E6-C102187FF137}" destId="{8079B4F1-4B52-444A-9C08-B46C11145258}" srcOrd="1" destOrd="0" presId="urn:microsoft.com/office/officeart/2005/8/layout/vList5"/>
    <dgm:cxn modelId="{4374B05B-8ACC-4C5B-AFC3-8E68352CCCD7}" type="presParOf" srcId="{194DD8BB-DAC7-4735-B0E6-C102187FF137}" destId="{A5F9850B-D59F-4F2B-8787-8BE39902AE30}" srcOrd="2" destOrd="0" presId="urn:microsoft.com/office/officeart/2005/8/layout/vList5"/>
    <dgm:cxn modelId="{DD0C7A33-B45A-477F-9ACB-65664B4CBED7}" type="presParOf" srcId="{A5F9850B-D59F-4F2B-8787-8BE39902AE30}" destId="{E29DBA25-FDE0-450E-A4DB-786DBBE2DAA5}" srcOrd="0" destOrd="0" presId="urn:microsoft.com/office/officeart/2005/8/layout/vList5"/>
    <dgm:cxn modelId="{CA50E083-1707-4CEB-B470-53F73185580B}" type="presParOf" srcId="{A5F9850B-D59F-4F2B-8787-8BE39902AE30}" destId="{A7D4D073-8274-49DB-B921-1ED71396E4E4}" srcOrd="1" destOrd="0" presId="urn:microsoft.com/office/officeart/2005/8/layout/vList5"/>
    <dgm:cxn modelId="{EB19FCF5-AB7A-4DAF-9949-6F82636C397A}" type="presParOf" srcId="{194DD8BB-DAC7-4735-B0E6-C102187FF137}" destId="{FF69C1C2-BF12-403E-94CC-5DAEF97A6D3A}" srcOrd="3" destOrd="0" presId="urn:microsoft.com/office/officeart/2005/8/layout/vList5"/>
    <dgm:cxn modelId="{E2F4FE8A-2684-47E0-A37A-C2B9568B515B}" type="presParOf" srcId="{194DD8BB-DAC7-4735-B0E6-C102187FF137}" destId="{22F516E6-9E31-45FA-8C46-164529627805}" srcOrd="4" destOrd="0" presId="urn:microsoft.com/office/officeart/2005/8/layout/vList5"/>
    <dgm:cxn modelId="{79C3ED31-D511-4853-A332-02A38A7E9C8D}" type="presParOf" srcId="{22F516E6-9E31-45FA-8C46-164529627805}" destId="{E8F6E71B-84D5-4D06-98C1-B60E9EE86881}" srcOrd="0" destOrd="0" presId="urn:microsoft.com/office/officeart/2005/8/layout/vList5"/>
    <dgm:cxn modelId="{B9548551-AFB1-45CC-B0FB-6A79BCDA4F5D}" type="presParOf" srcId="{22F516E6-9E31-45FA-8C46-164529627805}" destId="{9B43CF06-4FA8-49C6-B501-EBE1D7DD2F3B}"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440F13A-3FE1-4AE6-A7E8-E32DE005B5C8}" type="doc">
      <dgm:prSet loTypeId="urn:microsoft.com/office/officeart/2005/8/layout/list1" loCatId="list" qsTypeId="urn:microsoft.com/office/officeart/2005/8/quickstyle/simple1" qsCatId="simple" csTypeId="urn:microsoft.com/office/officeart/2005/8/colors/accent6_1" csCatId="accent6" phldr="1"/>
      <dgm:spPr/>
      <dgm:t>
        <a:bodyPr/>
        <a:lstStyle/>
        <a:p>
          <a:endParaRPr lang="en-US"/>
        </a:p>
      </dgm:t>
    </dgm:pt>
    <dgm:pt modelId="{C41F599E-2492-4595-9936-A0715FDAE8CD}">
      <dgm:prSet phldrT="[Text]" custT="1"/>
      <dgm:spPr>
        <a:solidFill>
          <a:schemeClr val="bg1">
            <a:lumMod val="95000"/>
          </a:schemeClr>
        </a:solidFill>
      </dgm:spPr>
      <dgm:t>
        <a:bodyPr/>
        <a:lstStyle/>
        <a:p>
          <a:pPr algn="l"/>
          <a:r>
            <a:rPr lang="en-US" sz="2000" b="0" i="1" baseline="0" dirty="0" smtClean="0">
              <a:solidFill>
                <a:schemeClr val="tx1">
                  <a:lumMod val="95000"/>
                  <a:lumOff val="5000"/>
                </a:schemeClr>
              </a:solidFill>
              <a:latin typeface="Times New Roman" pitchFamily="18" charset="0"/>
              <a:cs typeface="Times New Roman" pitchFamily="18" charset="0"/>
            </a:rPr>
            <a:t>This department should never come under recruitment ban under any circumstances. Hence special status may be given. </a:t>
          </a:r>
          <a:endParaRPr lang="en-US" sz="2000" b="0" i="1" baseline="0" dirty="0">
            <a:solidFill>
              <a:schemeClr val="tx1">
                <a:lumMod val="95000"/>
                <a:lumOff val="5000"/>
              </a:schemeClr>
            </a:solidFill>
            <a:latin typeface="Times New Roman" pitchFamily="18" charset="0"/>
            <a:cs typeface="Times New Roman" pitchFamily="18" charset="0"/>
          </a:endParaRPr>
        </a:p>
      </dgm:t>
    </dgm:pt>
    <dgm:pt modelId="{DBEF51A5-D5AE-4F7E-A558-DF911D444A51}" type="parTrans" cxnId="{552C04F8-9E39-4425-B98E-1E0BB7544EDE}">
      <dgm:prSet/>
      <dgm:spPr/>
      <dgm:t>
        <a:bodyPr/>
        <a:lstStyle/>
        <a:p>
          <a:endParaRPr lang="en-US"/>
        </a:p>
      </dgm:t>
    </dgm:pt>
    <dgm:pt modelId="{4DBF0323-7691-4E04-AF69-011E70F0E299}" type="sibTrans" cxnId="{552C04F8-9E39-4425-B98E-1E0BB7544EDE}">
      <dgm:prSet/>
      <dgm:spPr/>
      <dgm:t>
        <a:bodyPr/>
        <a:lstStyle/>
        <a:p>
          <a:endParaRPr lang="en-US"/>
        </a:p>
      </dgm:t>
    </dgm:pt>
    <dgm:pt modelId="{FDB6D219-7AC4-48A9-AAF6-C419A84D0CD5}">
      <dgm:prSet phldrT="[Text]" custT="1"/>
      <dgm:spPr/>
      <dgm:t>
        <a:bodyPr/>
        <a:lstStyle/>
        <a:p>
          <a:pPr algn="l"/>
          <a:r>
            <a:rPr lang="en-US" sz="1800" i="1" dirty="0" smtClean="0">
              <a:latin typeface="Times New Roman" pitchFamily="18" charset="0"/>
              <a:cs typeface="Times New Roman" pitchFamily="18" charset="0"/>
            </a:rPr>
            <a:t>At present Rs.18.10 is paid per hour for extra duty. Hence a permanent formula may be introduced for compensating for extra duties unlike India press and Central excise departments</a:t>
          </a:r>
          <a:r>
            <a:rPr lang="en-US" sz="2400" i="1" dirty="0" smtClean="0">
              <a:latin typeface="Times New Roman" pitchFamily="18" charset="0"/>
              <a:cs typeface="Times New Roman" pitchFamily="18" charset="0"/>
            </a:rPr>
            <a:t>. </a:t>
          </a:r>
          <a:endParaRPr lang="en-US" sz="2400" b="0" i="1" dirty="0">
            <a:latin typeface="Times New Roman" pitchFamily="18" charset="0"/>
            <a:cs typeface="Times New Roman" pitchFamily="18" charset="0"/>
          </a:endParaRPr>
        </a:p>
      </dgm:t>
    </dgm:pt>
    <dgm:pt modelId="{E4053CB0-C969-49DC-B1E5-3D7B7150CD29}" type="parTrans" cxnId="{D86F804E-98BC-4E43-B351-B71E8C530208}">
      <dgm:prSet/>
      <dgm:spPr/>
      <dgm:t>
        <a:bodyPr/>
        <a:lstStyle/>
        <a:p>
          <a:endParaRPr lang="en-US"/>
        </a:p>
      </dgm:t>
    </dgm:pt>
    <dgm:pt modelId="{49D805B2-7EF5-45A1-A587-C89F88A3544F}" type="sibTrans" cxnId="{D86F804E-98BC-4E43-B351-B71E8C530208}">
      <dgm:prSet/>
      <dgm:spPr/>
      <dgm:t>
        <a:bodyPr/>
        <a:lstStyle/>
        <a:p>
          <a:endParaRPr lang="en-US"/>
        </a:p>
      </dgm:t>
    </dgm:pt>
    <dgm:pt modelId="{2A84D219-FAA9-4F77-8FE6-8944B071E405}">
      <dgm:prSet phldrT="[Text]" custT="1"/>
      <dgm:spPr/>
      <dgm:t>
        <a:bodyPr/>
        <a:lstStyle/>
        <a:p>
          <a:pPr algn="l"/>
          <a:r>
            <a:rPr lang="en-US" sz="2000" i="1" dirty="0" smtClean="0">
              <a:latin typeface="Times New Roman" pitchFamily="18" charset="0"/>
              <a:cs typeface="Times New Roman" pitchFamily="18" charset="0"/>
            </a:rPr>
            <a:t>While on field stations tour the official should not be asked for submission of bills for claims. </a:t>
          </a:r>
          <a:endParaRPr lang="en-US" sz="2000" b="0" i="1" dirty="0">
            <a:latin typeface="Times New Roman" pitchFamily="18" charset="0"/>
            <a:cs typeface="Times New Roman" pitchFamily="18" charset="0"/>
          </a:endParaRPr>
        </a:p>
      </dgm:t>
    </dgm:pt>
    <dgm:pt modelId="{19D4D5B5-4EC4-40DA-9045-96809D6E591E}" type="parTrans" cxnId="{10EC7663-96CB-4AD4-B546-3FD94F91E1FF}">
      <dgm:prSet/>
      <dgm:spPr/>
      <dgm:t>
        <a:bodyPr/>
        <a:lstStyle/>
        <a:p>
          <a:endParaRPr lang="en-US"/>
        </a:p>
      </dgm:t>
    </dgm:pt>
    <dgm:pt modelId="{FCCE5746-6202-456E-A993-E63A8A55F383}" type="sibTrans" cxnId="{10EC7663-96CB-4AD4-B546-3FD94F91E1FF}">
      <dgm:prSet/>
      <dgm:spPr/>
      <dgm:t>
        <a:bodyPr/>
        <a:lstStyle/>
        <a:p>
          <a:endParaRPr lang="en-US"/>
        </a:p>
      </dgm:t>
    </dgm:pt>
    <dgm:pt modelId="{674654A5-9AFA-4748-BFC7-7B6628724EA3}">
      <dgm:prSet phldrT="[Text]" custT="1"/>
      <dgm:spPr/>
      <dgm:t>
        <a:bodyPr/>
        <a:lstStyle/>
        <a:p>
          <a:pPr algn="l"/>
          <a:r>
            <a:rPr lang="en-US" sz="2400" b="0" i="1" dirty="0" smtClean="0">
              <a:latin typeface="Times New Roman" pitchFamily="18" charset="0"/>
              <a:cs typeface="Times New Roman" pitchFamily="18" charset="0"/>
            </a:rPr>
            <a:t> </a:t>
          </a:r>
          <a:r>
            <a:rPr lang="en-US" sz="2000" b="0" i="1" dirty="0" smtClean="0">
              <a:latin typeface="Times New Roman" pitchFamily="18" charset="0"/>
              <a:cs typeface="Times New Roman" pitchFamily="18" charset="0"/>
            </a:rPr>
            <a:t>As per the nature of duties extra work cannot be stopped. Hence for compensating the extra duty  and night duty a separate scheme may be introduced.</a:t>
          </a:r>
          <a:endParaRPr lang="en-US" sz="2000" b="0" i="1" dirty="0">
            <a:latin typeface="Times New Roman" pitchFamily="18" charset="0"/>
            <a:cs typeface="Times New Roman" pitchFamily="18" charset="0"/>
          </a:endParaRPr>
        </a:p>
      </dgm:t>
    </dgm:pt>
    <dgm:pt modelId="{B6BF8CD6-8855-48D6-9AEF-4D5CF4BF89BA}" type="parTrans" cxnId="{2560C25F-4592-4314-9F8A-1C0831910393}">
      <dgm:prSet/>
      <dgm:spPr/>
      <dgm:t>
        <a:bodyPr/>
        <a:lstStyle/>
        <a:p>
          <a:endParaRPr lang="en-US"/>
        </a:p>
      </dgm:t>
    </dgm:pt>
    <dgm:pt modelId="{2829C189-64D4-4EEF-B853-0A28C9E1ED3D}" type="sibTrans" cxnId="{2560C25F-4592-4314-9F8A-1C0831910393}">
      <dgm:prSet/>
      <dgm:spPr/>
      <dgm:t>
        <a:bodyPr/>
        <a:lstStyle/>
        <a:p>
          <a:endParaRPr lang="en-US"/>
        </a:p>
      </dgm:t>
    </dgm:pt>
    <dgm:pt modelId="{647E697F-4DDA-47DB-AC9A-417EAC0673B9}">
      <dgm:prSet phldrT="[Text]" custT="1"/>
      <dgm:spPr/>
      <dgm:t>
        <a:bodyPr/>
        <a:lstStyle/>
        <a:p>
          <a:pPr algn="l"/>
          <a:r>
            <a:rPr lang="en-US" sz="2000" i="1" dirty="0" smtClean="0">
              <a:latin typeface="Times New Roman" pitchFamily="18" charset="0"/>
              <a:cs typeface="Times New Roman" pitchFamily="18" charset="0"/>
            </a:rPr>
            <a:t>Cash incentives may be introduced for all the staff members working under disastrous weather conditions such as cyclones etc. </a:t>
          </a:r>
          <a:endParaRPr lang="en-US" sz="2000" b="0" i="1" dirty="0">
            <a:latin typeface="Times New Roman" pitchFamily="18" charset="0"/>
            <a:cs typeface="Times New Roman" pitchFamily="18" charset="0"/>
          </a:endParaRPr>
        </a:p>
      </dgm:t>
    </dgm:pt>
    <dgm:pt modelId="{BE27FC75-E4CB-4025-A05F-D032F3155F88}" type="parTrans" cxnId="{96A10B72-ADC0-4ECC-B0D4-6550AFAE98CF}">
      <dgm:prSet/>
      <dgm:spPr/>
      <dgm:t>
        <a:bodyPr/>
        <a:lstStyle/>
        <a:p>
          <a:endParaRPr lang="en-US"/>
        </a:p>
      </dgm:t>
    </dgm:pt>
    <dgm:pt modelId="{E90F4EA5-9162-4428-8A4F-747721D52441}" type="sibTrans" cxnId="{96A10B72-ADC0-4ECC-B0D4-6550AFAE98CF}">
      <dgm:prSet/>
      <dgm:spPr/>
      <dgm:t>
        <a:bodyPr/>
        <a:lstStyle/>
        <a:p>
          <a:endParaRPr lang="en-US"/>
        </a:p>
      </dgm:t>
    </dgm:pt>
    <dgm:pt modelId="{748B2E9B-5EFD-4DE2-9539-A1C62665E353}">
      <dgm:prSet phldrT="[Text]" custT="1"/>
      <dgm:spPr/>
      <dgm:t>
        <a:bodyPr/>
        <a:lstStyle/>
        <a:p>
          <a:pPr algn="l"/>
          <a:r>
            <a:rPr lang="en-US" sz="2000" i="1" dirty="0" smtClean="0">
              <a:latin typeface="Times New Roman" pitchFamily="18" charset="0"/>
              <a:cs typeface="Times New Roman" pitchFamily="18" charset="0"/>
            </a:rPr>
            <a:t>Group C (Technical) and Mechanical grades should also be up-</a:t>
          </a:r>
          <a:r>
            <a:rPr lang="en-US" sz="2000" i="1" dirty="0" err="1" smtClean="0">
              <a:latin typeface="Times New Roman" pitchFamily="18" charset="0"/>
              <a:cs typeface="Times New Roman" pitchFamily="18" charset="0"/>
            </a:rPr>
            <a:t>garded</a:t>
          </a:r>
          <a:r>
            <a:rPr lang="en-US" sz="2000" i="1" dirty="0" smtClean="0">
              <a:latin typeface="Times New Roman" pitchFamily="18" charset="0"/>
              <a:cs typeface="Times New Roman" pitchFamily="18" charset="0"/>
            </a:rPr>
            <a:t> as per the technology advances and work assigned.</a:t>
          </a:r>
          <a:endParaRPr lang="en-US" sz="2000" b="0" i="1" dirty="0">
            <a:latin typeface="Times New Roman" pitchFamily="18" charset="0"/>
            <a:cs typeface="Times New Roman" pitchFamily="18" charset="0"/>
          </a:endParaRPr>
        </a:p>
      </dgm:t>
    </dgm:pt>
    <dgm:pt modelId="{08468233-5193-40FF-A875-C56EB18DB892}" type="parTrans" cxnId="{29B6D34E-210D-4591-9D16-D756C1055007}">
      <dgm:prSet/>
      <dgm:spPr/>
      <dgm:t>
        <a:bodyPr/>
        <a:lstStyle/>
        <a:p>
          <a:endParaRPr lang="en-US"/>
        </a:p>
      </dgm:t>
    </dgm:pt>
    <dgm:pt modelId="{C7C04A1B-FAA5-4C9E-95F0-DBAFF3C719AC}" type="sibTrans" cxnId="{29B6D34E-210D-4591-9D16-D756C1055007}">
      <dgm:prSet/>
      <dgm:spPr/>
      <dgm:t>
        <a:bodyPr/>
        <a:lstStyle/>
        <a:p>
          <a:endParaRPr lang="en-US"/>
        </a:p>
      </dgm:t>
    </dgm:pt>
    <dgm:pt modelId="{5413FB0F-91C3-4A8A-85B3-430561610F48}">
      <dgm:prSet phldrT="[Text]" custT="1"/>
      <dgm:spPr/>
      <dgm:t>
        <a:bodyPr/>
        <a:lstStyle/>
        <a:p>
          <a:pPr algn="l"/>
          <a:r>
            <a:rPr lang="en-US" sz="2000" b="0" i="1" dirty="0" smtClean="0">
              <a:latin typeface="Times New Roman" pitchFamily="18" charset="0"/>
              <a:cs typeface="Times New Roman" pitchFamily="18" charset="0"/>
            </a:rPr>
            <a:t>The Grade pay of Scientific Assistants may be upgraded to 4600 at par with the central secretariat service assistant. </a:t>
          </a:r>
          <a:endParaRPr lang="en-US" sz="2000" b="0" i="1" dirty="0">
            <a:latin typeface="Times New Roman" pitchFamily="18" charset="0"/>
            <a:cs typeface="Times New Roman" pitchFamily="18" charset="0"/>
          </a:endParaRPr>
        </a:p>
      </dgm:t>
    </dgm:pt>
    <dgm:pt modelId="{D5F5194C-4527-47C4-983A-1DB93BCCC058}" type="parTrans" cxnId="{126D8352-CC66-4E06-A6C4-C0992912A7FF}">
      <dgm:prSet/>
      <dgm:spPr/>
      <dgm:t>
        <a:bodyPr/>
        <a:lstStyle/>
        <a:p>
          <a:endParaRPr lang="en-US"/>
        </a:p>
      </dgm:t>
    </dgm:pt>
    <dgm:pt modelId="{69C59013-29C0-41CC-B3EF-2A7C10164D53}" type="sibTrans" cxnId="{126D8352-CC66-4E06-A6C4-C0992912A7FF}">
      <dgm:prSet/>
      <dgm:spPr/>
      <dgm:t>
        <a:bodyPr/>
        <a:lstStyle/>
        <a:p>
          <a:endParaRPr lang="en-US"/>
        </a:p>
      </dgm:t>
    </dgm:pt>
    <dgm:pt modelId="{1F952D32-631A-4A81-9406-775999D43020}" type="pres">
      <dgm:prSet presAssocID="{A440F13A-3FE1-4AE6-A7E8-E32DE005B5C8}" presName="linear" presStyleCnt="0">
        <dgm:presLayoutVars>
          <dgm:dir/>
          <dgm:animLvl val="lvl"/>
          <dgm:resizeHandles val="exact"/>
        </dgm:presLayoutVars>
      </dgm:prSet>
      <dgm:spPr/>
      <dgm:t>
        <a:bodyPr/>
        <a:lstStyle/>
        <a:p>
          <a:endParaRPr lang="en-US"/>
        </a:p>
      </dgm:t>
    </dgm:pt>
    <dgm:pt modelId="{21B3CDB2-F17D-4115-BD21-C589E5949DB3}" type="pres">
      <dgm:prSet presAssocID="{C41F599E-2492-4595-9936-A0715FDAE8CD}" presName="parentLin" presStyleCnt="0"/>
      <dgm:spPr/>
    </dgm:pt>
    <dgm:pt modelId="{0ABDF9A5-9F74-4583-A575-01BD496B1D5D}" type="pres">
      <dgm:prSet presAssocID="{C41F599E-2492-4595-9936-A0715FDAE8CD}" presName="parentLeftMargin" presStyleLbl="node1" presStyleIdx="0" presStyleCnt="7"/>
      <dgm:spPr/>
      <dgm:t>
        <a:bodyPr/>
        <a:lstStyle/>
        <a:p>
          <a:endParaRPr lang="en-US"/>
        </a:p>
      </dgm:t>
    </dgm:pt>
    <dgm:pt modelId="{1F46F011-52AF-48B7-9889-59224AB11B19}" type="pres">
      <dgm:prSet presAssocID="{C41F599E-2492-4595-9936-A0715FDAE8CD}" presName="parentText" presStyleLbl="node1" presStyleIdx="0" presStyleCnt="7" custScaleX="129700" custLinFactNeighborX="-19774" custLinFactNeighborY="5779">
        <dgm:presLayoutVars>
          <dgm:chMax val="0"/>
          <dgm:bulletEnabled val="1"/>
        </dgm:presLayoutVars>
      </dgm:prSet>
      <dgm:spPr/>
      <dgm:t>
        <a:bodyPr/>
        <a:lstStyle/>
        <a:p>
          <a:endParaRPr lang="en-US"/>
        </a:p>
      </dgm:t>
    </dgm:pt>
    <dgm:pt modelId="{28DFEE97-EC2C-46F7-8F49-99A3315A3A27}" type="pres">
      <dgm:prSet presAssocID="{C41F599E-2492-4595-9936-A0715FDAE8CD}" presName="negativeSpace" presStyleCnt="0"/>
      <dgm:spPr/>
    </dgm:pt>
    <dgm:pt modelId="{8C0AC6A2-A40F-4213-96CE-6E185A9C68AE}" type="pres">
      <dgm:prSet presAssocID="{C41F599E-2492-4595-9936-A0715FDAE8CD}" presName="childText" presStyleLbl="conFgAcc1" presStyleIdx="0" presStyleCnt="7">
        <dgm:presLayoutVars>
          <dgm:bulletEnabled val="1"/>
        </dgm:presLayoutVars>
      </dgm:prSet>
      <dgm:spPr/>
    </dgm:pt>
    <dgm:pt modelId="{F8CAA10F-1BC2-4094-A8D7-7C10FFDB8E00}" type="pres">
      <dgm:prSet presAssocID="{4DBF0323-7691-4E04-AF69-011E70F0E299}" presName="spaceBetweenRectangles" presStyleCnt="0"/>
      <dgm:spPr/>
    </dgm:pt>
    <dgm:pt modelId="{690DB74B-E360-45EF-92BD-8C360725CC90}" type="pres">
      <dgm:prSet presAssocID="{674654A5-9AFA-4748-BFC7-7B6628724EA3}" presName="parentLin" presStyleCnt="0"/>
      <dgm:spPr/>
    </dgm:pt>
    <dgm:pt modelId="{D355E94C-4698-4DBC-B946-3CEA0EF72579}" type="pres">
      <dgm:prSet presAssocID="{674654A5-9AFA-4748-BFC7-7B6628724EA3}" presName="parentLeftMargin" presStyleLbl="node1" presStyleIdx="0" presStyleCnt="7"/>
      <dgm:spPr/>
      <dgm:t>
        <a:bodyPr/>
        <a:lstStyle/>
        <a:p>
          <a:endParaRPr lang="en-US"/>
        </a:p>
      </dgm:t>
    </dgm:pt>
    <dgm:pt modelId="{E3A76ACD-4015-4987-8AED-C2067E3C5853}" type="pres">
      <dgm:prSet presAssocID="{674654A5-9AFA-4748-BFC7-7B6628724EA3}" presName="parentText" presStyleLbl="node1" presStyleIdx="1" presStyleCnt="7" custScaleX="134320">
        <dgm:presLayoutVars>
          <dgm:chMax val="0"/>
          <dgm:bulletEnabled val="1"/>
        </dgm:presLayoutVars>
      </dgm:prSet>
      <dgm:spPr/>
      <dgm:t>
        <a:bodyPr/>
        <a:lstStyle/>
        <a:p>
          <a:endParaRPr lang="en-US"/>
        </a:p>
      </dgm:t>
    </dgm:pt>
    <dgm:pt modelId="{C7C2A1C8-14AD-46CA-9EDF-339AB28EA5F7}" type="pres">
      <dgm:prSet presAssocID="{674654A5-9AFA-4748-BFC7-7B6628724EA3}" presName="negativeSpace" presStyleCnt="0"/>
      <dgm:spPr/>
    </dgm:pt>
    <dgm:pt modelId="{66E8547D-930A-4FBE-A791-A97A62D4088D}" type="pres">
      <dgm:prSet presAssocID="{674654A5-9AFA-4748-BFC7-7B6628724EA3}" presName="childText" presStyleLbl="conFgAcc1" presStyleIdx="1" presStyleCnt="7">
        <dgm:presLayoutVars>
          <dgm:bulletEnabled val="1"/>
        </dgm:presLayoutVars>
      </dgm:prSet>
      <dgm:spPr/>
    </dgm:pt>
    <dgm:pt modelId="{3CDFDC47-915B-4EC7-BE26-14F21A163ADE}" type="pres">
      <dgm:prSet presAssocID="{2829C189-64D4-4EEF-B853-0A28C9E1ED3D}" presName="spaceBetweenRectangles" presStyleCnt="0"/>
      <dgm:spPr/>
    </dgm:pt>
    <dgm:pt modelId="{E36D84DB-8B39-4B21-B225-A4492A229EC2}" type="pres">
      <dgm:prSet presAssocID="{FDB6D219-7AC4-48A9-AAF6-C419A84D0CD5}" presName="parentLin" presStyleCnt="0"/>
      <dgm:spPr/>
    </dgm:pt>
    <dgm:pt modelId="{1372FB2D-87EE-484E-8253-8CC6FDC151B5}" type="pres">
      <dgm:prSet presAssocID="{FDB6D219-7AC4-48A9-AAF6-C419A84D0CD5}" presName="parentLeftMargin" presStyleLbl="node1" presStyleIdx="1" presStyleCnt="7"/>
      <dgm:spPr/>
      <dgm:t>
        <a:bodyPr/>
        <a:lstStyle/>
        <a:p>
          <a:endParaRPr lang="en-US"/>
        </a:p>
      </dgm:t>
    </dgm:pt>
    <dgm:pt modelId="{EFD4CFD7-F4DA-4FB3-84F8-5138AE6CC212}" type="pres">
      <dgm:prSet presAssocID="{FDB6D219-7AC4-48A9-AAF6-C419A84D0CD5}" presName="parentText" presStyleLbl="node1" presStyleIdx="2" presStyleCnt="7" custScaleX="132730">
        <dgm:presLayoutVars>
          <dgm:chMax val="0"/>
          <dgm:bulletEnabled val="1"/>
        </dgm:presLayoutVars>
      </dgm:prSet>
      <dgm:spPr/>
      <dgm:t>
        <a:bodyPr/>
        <a:lstStyle/>
        <a:p>
          <a:endParaRPr lang="en-US"/>
        </a:p>
      </dgm:t>
    </dgm:pt>
    <dgm:pt modelId="{004B57AB-79D9-40A2-B5F3-907F5264DF2E}" type="pres">
      <dgm:prSet presAssocID="{FDB6D219-7AC4-48A9-AAF6-C419A84D0CD5}" presName="negativeSpace" presStyleCnt="0"/>
      <dgm:spPr/>
    </dgm:pt>
    <dgm:pt modelId="{3AF81504-2F96-4F49-B60B-682C8CD1C2E6}" type="pres">
      <dgm:prSet presAssocID="{FDB6D219-7AC4-48A9-AAF6-C419A84D0CD5}" presName="childText" presStyleLbl="conFgAcc1" presStyleIdx="2" presStyleCnt="7">
        <dgm:presLayoutVars>
          <dgm:bulletEnabled val="1"/>
        </dgm:presLayoutVars>
      </dgm:prSet>
      <dgm:spPr/>
    </dgm:pt>
    <dgm:pt modelId="{FF87F15C-ABBE-4202-9FD3-FE418E14F642}" type="pres">
      <dgm:prSet presAssocID="{49D805B2-7EF5-45A1-A587-C89F88A3544F}" presName="spaceBetweenRectangles" presStyleCnt="0"/>
      <dgm:spPr/>
    </dgm:pt>
    <dgm:pt modelId="{9DC6C5BA-879A-499E-83FD-4FE0ADF15215}" type="pres">
      <dgm:prSet presAssocID="{2A84D219-FAA9-4F77-8FE6-8944B071E405}" presName="parentLin" presStyleCnt="0"/>
      <dgm:spPr/>
    </dgm:pt>
    <dgm:pt modelId="{1670041F-1431-42D7-80E7-8A9E1739F82E}" type="pres">
      <dgm:prSet presAssocID="{2A84D219-FAA9-4F77-8FE6-8944B071E405}" presName="parentLeftMargin" presStyleLbl="node1" presStyleIdx="2" presStyleCnt="7"/>
      <dgm:spPr/>
      <dgm:t>
        <a:bodyPr/>
        <a:lstStyle/>
        <a:p>
          <a:endParaRPr lang="en-US"/>
        </a:p>
      </dgm:t>
    </dgm:pt>
    <dgm:pt modelId="{B19EB58D-A5D6-4107-BB87-83FE167070F0}" type="pres">
      <dgm:prSet presAssocID="{2A84D219-FAA9-4F77-8FE6-8944B071E405}" presName="parentText" presStyleLbl="node1" presStyleIdx="3" presStyleCnt="7" custScaleX="128517">
        <dgm:presLayoutVars>
          <dgm:chMax val="0"/>
          <dgm:bulletEnabled val="1"/>
        </dgm:presLayoutVars>
      </dgm:prSet>
      <dgm:spPr/>
      <dgm:t>
        <a:bodyPr/>
        <a:lstStyle/>
        <a:p>
          <a:endParaRPr lang="en-US"/>
        </a:p>
      </dgm:t>
    </dgm:pt>
    <dgm:pt modelId="{2378D5E1-6ADF-4500-BD13-B5CCA652A5CB}" type="pres">
      <dgm:prSet presAssocID="{2A84D219-FAA9-4F77-8FE6-8944B071E405}" presName="negativeSpace" presStyleCnt="0"/>
      <dgm:spPr/>
    </dgm:pt>
    <dgm:pt modelId="{9720F75F-9CC9-4EA5-98DF-807682622DA0}" type="pres">
      <dgm:prSet presAssocID="{2A84D219-FAA9-4F77-8FE6-8944B071E405}" presName="childText" presStyleLbl="conFgAcc1" presStyleIdx="3" presStyleCnt="7">
        <dgm:presLayoutVars>
          <dgm:bulletEnabled val="1"/>
        </dgm:presLayoutVars>
      </dgm:prSet>
      <dgm:spPr/>
    </dgm:pt>
    <dgm:pt modelId="{894B68B6-3150-4717-A215-B50910C5E1A3}" type="pres">
      <dgm:prSet presAssocID="{FCCE5746-6202-456E-A993-E63A8A55F383}" presName="spaceBetweenRectangles" presStyleCnt="0"/>
      <dgm:spPr/>
    </dgm:pt>
    <dgm:pt modelId="{51DC5C05-7180-48E7-80E3-092898CCBF2E}" type="pres">
      <dgm:prSet presAssocID="{5413FB0F-91C3-4A8A-85B3-430561610F48}" presName="parentLin" presStyleCnt="0"/>
      <dgm:spPr/>
    </dgm:pt>
    <dgm:pt modelId="{8155F233-B63C-4D7B-9C6E-BDCAB0718187}" type="pres">
      <dgm:prSet presAssocID="{5413FB0F-91C3-4A8A-85B3-430561610F48}" presName="parentLeftMargin" presStyleLbl="node1" presStyleIdx="3" presStyleCnt="7"/>
      <dgm:spPr/>
      <dgm:t>
        <a:bodyPr/>
        <a:lstStyle/>
        <a:p>
          <a:endParaRPr lang="en-US"/>
        </a:p>
      </dgm:t>
    </dgm:pt>
    <dgm:pt modelId="{5A08ECE1-9D5D-4C54-B5B5-944BD3351299}" type="pres">
      <dgm:prSet presAssocID="{5413FB0F-91C3-4A8A-85B3-430561610F48}" presName="parentText" presStyleLbl="node1" presStyleIdx="4" presStyleCnt="7" custScaleX="127661">
        <dgm:presLayoutVars>
          <dgm:chMax val="0"/>
          <dgm:bulletEnabled val="1"/>
        </dgm:presLayoutVars>
      </dgm:prSet>
      <dgm:spPr/>
      <dgm:t>
        <a:bodyPr/>
        <a:lstStyle/>
        <a:p>
          <a:endParaRPr lang="en-US"/>
        </a:p>
      </dgm:t>
    </dgm:pt>
    <dgm:pt modelId="{3C96326B-F7D6-48CB-B979-CCE29ADB250E}" type="pres">
      <dgm:prSet presAssocID="{5413FB0F-91C3-4A8A-85B3-430561610F48}" presName="negativeSpace" presStyleCnt="0"/>
      <dgm:spPr/>
    </dgm:pt>
    <dgm:pt modelId="{60F393DE-F52B-41B2-9289-EE594B9A70AE}" type="pres">
      <dgm:prSet presAssocID="{5413FB0F-91C3-4A8A-85B3-430561610F48}" presName="childText" presStyleLbl="conFgAcc1" presStyleIdx="4" presStyleCnt="7">
        <dgm:presLayoutVars>
          <dgm:bulletEnabled val="1"/>
        </dgm:presLayoutVars>
      </dgm:prSet>
      <dgm:spPr/>
    </dgm:pt>
    <dgm:pt modelId="{759CD5E4-72E3-47A7-92C9-E5A786DB5133}" type="pres">
      <dgm:prSet presAssocID="{69C59013-29C0-41CC-B3EF-2A7C10164D53}" presName="spaceBetweenRectangles" presStyleCnt="0"/>
      <dgm:spPr/>
    </dgm:pt>
    <dgm:pt modelId="{0C141E07-4909-4854-ACBA-8F07EDFE8EC7}" type="pres">
      <dgm:prSet presAssocID="{647E697F-4DDA-47DB-AC9A-417EAC0673B9}" presName="parentLin" presStyleCnt="0"/>
      <dgm:spPr/>
    </dgm:pt>
    <dgm:pt modelId="{6E7E0D7F-3E9F-4758-9514-9B0BC0732FF6}" type="pres">
      <dgm:prSet presAssocID="{647E697F-4DDA-47DB-AC9A-417EAC0673B9}" presName="parentLeftMargin" presStyleLbl="node1" presStyleIdx="4" presStyleCnt="7"/>
      <dgm:spPr/>
      <dgm:t>
        <a:bodyPr/>
        <a:lstStyle/>
        <a:p>
          <a:endParaRPr lang="en-US"/>
        </a:p>
      </dgm:t>
    </dgm:pt>
    <dgm:pt modelId="{3EB4BFC8-419C-44B9-90CE-CC69F101C80B}" type="pres">
      <dgm:prSet presAssocID="{647E697F-4DDA-47DB-AC9A-417EAC0673B9}" presName="parentText" presStyleLbl="node1" presStyleIdx="5" presStyleCnt="7" custScaleX="130860">
        <dgm:presLayoutVars>
          <dgm:chMax val="0"/>
          <dgm:bulletEnabled val="1"/>
        </dgm:presLayoutVars>
      </dgm:prSet>
      <dgm:spPr/>
      <dgm:t>
        <a:bodyPr/>
        <a:lstStyle/>
        <a:p>
          <a:endParaRPr lang="en-US"/>
        </a:p>
      </dgm:t>
    </dgm:pt>
    <dgm:pt modelId="{D9C63907-D3FC-4F96-8C82-54C7838B1444}" type="pres">
      <dgm:prSet presAssocID="{647E697F-4DDA-47DB-AC9A-417EAC0673B9}" presName="negativeSpace" presStyleCnt="0"/>
      <dgm:spPr/>
    </dgm:pt>
    <dgm:pt modelId="{AF69EED7-0F44-4607-820F-8E859F67CCB3}" type="pres">
      <dgm:prSet presAssocID="{647E697F-4DDA-47DB-AC9A-417EAC0673B9}" presName="childText" presStyleLbl="conFgAcc1" presStyleIdx="5" presStyleCnt="7">
        <dgm:presLayoutVars>
          <dgm:bulletEnabled val="1"/>
        </dgm:presLayoutVars>
      </dgm:prSet>
      <dgm:spPr/>
    </dgm:pt>
    <dgm:pt modelId="{C0CA9C8B-5F3F-4F7D-8C21-F1CC06364794}" type="pres">
      <dgm:prSet presAssocID="{E90F4EA5-9162-4428-8A4F-747721D52441}" presName="spaceBetweenRectangles" presStyleCnt="0"/>
      <dgm:spPr/>
    </dgm:pt>
    <dgm:pt modelId="{641F08FD-CFEE-439B-B387-901B00630247}" type="pres">
      <dgm:prSet presAssocID="{748B2E9B-5EFD-4DE2-9539-A1C62665E353}" presName="parentLin" presStyleCnt="0"/>
      <dgm:spPr/>
    </dgm:pt>
    <dgm:pt modelId="{55160D27-7046-44F8-94ED-AD7A7A4CE99F}" type="pres">
      <dgm:prSet presAssocID="{748B2E9B-5EFD-4DE2-9539-A1C62665E353}" presName="parentLeftMargin" presStyleLbl="node1" presStyleIdx="5" presStyleCnt="7"/>
      <dgm:spPr/>
      <dgm:t>
        <a:bodyPr/>
        <a:lstStyle/>
        <a:p>
          <a:endParaRPr lang="en-US"/>
        </a:p>
      </dgm:t>
    </dgm:pt>
    <dgm:pt modelId="{BCFE507F-D129-4088-A2D8-84EC23A4F42B}" type="pres">
      <dgm:prSet presAssocID="{748B2E9B-5EFD-4DE2-9539-A1C62665E353}" presName="parentText" presStyleLbl="node1" presStyleIdx="6" presStyleCnt="7" custScaleX="131951">
        <dgm:presLayoutVars>
          <dgm:chMax val="0"/>
          <dgm:bulletEnabled val="1"/>
        </dgm:presLayoutVars>
      </dgm:prSet>
      <dgm:spPr/>
      <dgm:t>
        <a:bodyPr/>
        <a:lstStyle/>
        <a:p>
          <a:endParaRPr lang="en-US"/>
        </a:p>
      </dgm:t>
    </dgm:pt>
    <dgm:pt modelId="{3E852A31-8364-40A0-8E49-30A5E8A964F2}" type="pres">
      <dgm:prSet presAssocID="{748B2E9B-5EFD-4DE2-9539-A1C62665E353}" presName="negativeSpace" presStyleCnt="0"/>
      <dgm:spPr/>
    </dgm:pt>
    <dgm:pt modelId="{43BAD6CD-6AF7-4E4A-AE1C-8E966314B20C}" type="pres">
      <dgm:prSet presAssocID="{748B2E9B-5EFD-4DE2-9539-A1C62665E353}" presName="childText" presStyleLbl="conFgAcc1" presStyleIdx="6" presStyleCnt="7">
        <dgm:presLayoutVars>
          <dgm:bulletEnabled val="1"/>
        </dgm:presLayoutVars>
      </dgm:prSet>
      <dgm:spPr/>
    </dgm:pt>
  </dgm:ptLst>
  <dgm:cxnLst>
    <dgm:cxn modelId="{FEF358B5-DC68-43EA-9A75-01F0971E1694}" type="presOf" srcId="{5413FB0F-91C3-4A8A-85B3-430561610F48}" destId="{8155F233-B63C-4D7B-9C6E-BDCAB0718187}" srcOrd="0" destOrd="0" presId="urn:microsoft.com/office/officeart/2005/8/layout/list1"/>
    <dgm:cxn modelId="{29B6D34E-210D-4591-9D16-D756C1055007}" srcId="{A440F13A-3FE1-4AE6-A7E8-E32DE005B5C8}" destId="{748B2E9B-5EFD-4DE2-9539-A1C62665E353}" srcOrd="6" destOrd="0" parTransId="{08468233-5193-40FF-A875-C56EB18DB892}" sibTransId="{C7C04A1B-FAA5-4C9E-95F0-DBAFF3C719AC}"/>
    <dgm:cxn modelId="{B0960A4E-8FC6-4D20-942A-DE61C206BE86}" type="presOf" srcId="{674654A5-9AFA-4748-BFC7-7B6628724EA3}" destId="{D355E94C-4698-4DBC-B946-3CEA0EF72579}" srcOrd="0" destOrd="0" presId="urn:microsoft.com/office/officeart/2005/8/layout/list1"/>
    <dgm:cxn modelId="{84E0E9F4-0932-4CAC-B91B-8E0A02FA00A9}" type="presOf" srcId="{748B2E9B-5EFD-4DE2-9539-A1C62665E353}" destId="{BCFE507F-D129-4088-A2D8-84EC23A4F42B}" srcOrd="1" destOrd="0" presId="urn:microsoft.com/office/officeart/2005/8/layout/list1"/>
    <dgm:cxn modelId="{871D8FAD-7012-4778-B98F-BBD359082215}" type="presOf" srcId="{674654A5-9AFA-4748-BFC7-7B6628724EA3}" destId="{E3A76ACD-4015-4987-8AED-C2067E3C5853}" srcOrd="1" destOrd="0" presId="urn:microsoft.com/office/officeart/2005/8/layout/list1"/>
    <dgm:cxn modelId="{10EC7663-96CB-4AD4-B546-3FD94F91E1FF}" srcId="{A440F13A-3FE1-4AE6-A7E8-E32DE005B5C8}" destId="{2A84D219-FAA9-4F77-8FE6-8944B071E405}" srcOrd="3" destOrd="0" parTransId="{19D4D5B5-4EC4-40DA-9045-96809D6E591E}" sibTransId="{FCCE5746-6202-456E-A993-E63A8A55F383}"/>
    <dgm:cxn modelId="{96A10B72-ADC0-4ECC-B0D4-6550AFAE98CF}" srcId="{A440F13A-3FE1-4AE6-A7E8-E32DE005B5C8}" destId="{647E697F-4DDA-47DB-AC9A-417EAC0673B9}" srcOrd="5" destOrd="0" parTransId="{BE27FC75-E4CB-4025-A05F-D032F3155F88}" sibTransId="{E90F4EA5-9162-4428-8A4F-747721D52441}"/>
    <dgm:cxn modelId="{2560C25F-4592-4314-9F8A-1C0831910393}" srcId="{A440F13A-3FE1-4AE6-A7E8-E32DE005B5C8}" destId="{674654A5-9AFA-4748-BFC7-7B6628724EA3}" srcOrd="1" destOrd="0" parTransId="{B6BF8CD6-8855-48D6-9AEF-4D5CF4BF89BA}" sibTransId="{2829C189-64D4-4EEF-B853-0A28C9E1ED3D}"/>
    <dgm:cxn modelId="{67BF8C9F-871F-463C-B50F-61ED4187D488}" type="presOf" srcId="{A440F13A-3FE1-4AE6-A7E8-E32DE005B5C8}" destId="{1F952D32-631A-4A81-9406-775999D43020}" srcOrd="0" destOrd="0" presId="urn:microsoft.com/office/officeart/2005/8/layout/list1"/>
    <dgm:cxn modelId="{AD7B3954-AB3E-4B63-B489-BBB01030AB05}" type="presOf" srcId="{2A84D219-FAA9-4F77-8FE6-8944B071E405}" destId="{1670041F-1431-42D7-80E7-8A9E1739F82E}" srcOrd="0" destOrd="0" presId="urn:microsoft.com/office/officeart/2005/8/layout/list1"/>
    <dgm:cxn modelId="{552C04F8-9E39-4425-B98E-1E0BB7544EDE}" srcId="{A440F13A-3FE1-4AE6-A7E8-E32DE005B5C8}" destId="{C41F599E-2492-4595-9936-A0715FDAE8CD}" srcOrd="0" destOrd="0" parTransId="{DBEF51A5-D5AE-4F7E-A558-DF911D444A51}" sibTransId="{4DBF0323-7691-4E04-AF69-011E70F0E299}"/>
    <dgm:cxn modelId="{D86F804E-98BC-4E43-B351-B71E8C530208}" srcId="{A440F13A-3FE1-4AE6-A7E8-E32DE005B5C8}" destId="{FDB6D219-7AC4-48A9-AAF6-C419A84D0CD5}" srcOrd="2" destOrd="0" parTransId="{E4053CB0-C969-49DC-B1E5-3D7B7150CD29}" sibTransId="{49D805B2-7EF5-45A1-A587-C89F88A3544F}"/>
    <dgm:cxn modelId="{675E7004-28CF-4DEA-83DE-A2BCDEA00D10}" type="presOf" srcId="{C41F599E-2492-4595-9936-A0715FDAE8CD}" destId="{1F46F011-52AF-48B7-9889-59224AB11B19}" srcOrd="1" destOrd="0" presId="urn:microsoft.com/office/officeart/2005/8/layout/list1"/>
    <dgm:cxn modelId="{87CE2CE3-CB46-4EA8-B7BE-355560432546}" type="presOf" srcId="{2A84D219-FAA9-4F77-8FE6-8944B071E405}" destId="{B19EB58D-A5D6-4107-BB87-83FE167070F0}" srcOrd="1" destOrd="0" presId="urn:microsoft.com/office/officeart/2005/8/layout/list1"/>
    <dgm:cxn modelId="{126D8352-CC66-4E06-A6C4-C0992912A7FF}" srcId="{A440F13A-3FE1-4AE6-A7E8-E32DE005B5C8}" destId="{5413FB0F-91C3-4A8A-85B3-430561610F48}" srcOrd="4" destOrd="0" parTransId="{D5F5194C-4527-47C4-983A-1DB93BCCC058}" sibTransId="{69C59013-29C0-41CC-B3EF-2A7C10164D53}"/>
    <dgm:cxn modelId="{F8C4EB34-084B-45C3-BD1D-67BA17BEC5FA}" type="presOf" srcId="{647E697F-4DDA-47DB-AC9A-417EAC0673B9}" destId="{3EB4BFC8-419C-44B9-90CE-CC69F101C80B}" srcOrd="1" destOrd="0" presId="urn:microsoft.com/office/officeart/2005/8/layout/list1"/>
    <dgm:cxn modelId="{41CFB196-529E-4EE2-93D6-59F9C0787B61}" type="presOf" srcId="{C41F599E-2492-4595-9936-A0715FDAE8CD}" destId="{0ABDF9A5-9F74-4583-A575-01BD496B1D5D}" srcOrd="0" destOrd="0" presId="urn:microsoft.com/office/officeart/2005/8/layout/list1"/>
    <dgm:cxn modelId="{E660BEAD-7C87-4386-ADB3-0E8513969746}" type="presOf" srcId="{FDB6D219-7AC4-48A9-AAF6-C419A84D0CD5}" destId="{EFD4CFD7-F4DA-4FB3-84F8-5138AE6CC212}" srcOrd="1" destOrd="0" presId="urn:microsoft.com/office/officeart/2005/8/layout/list1"/>
    <dgm:cxn modelId="{AB5B7108-168E-4591-93DD-D2E7E1100351}" type="presOf" srcId="{5413FB0F-91C3-4A8A-85B3-430561610F48}" destId="{5A08ECE1-9D5D-4C54-B5B5-944BD3351299}" srcOrd="1" destOrd="0" presId="urn:microsoft.com/office/officeart/2005/8/layout/list1"/>
    <dgm:cxn modelId="{6294ACB2-270B-43BA-9A74-0D78D7BC1AD4}" type="presOf" srcId="{FDB6D219-7AC4-48A9-AAF6-C419A84D0CD5}" destId="{1372FB2D-87EE-484E-8253-8CC6FDC151B5}" srcOrd="0" destOrd="0" presId="urn:microsoft.com/office/officeart/2005/8/layout/list1"/>
    <dgm:cxn modelId="{0C451BE6-700B-4582-B6E2-BEDC467A6013}" type="presOf" srcId="{748B2E9B-5EFD-4DE2-9539-A1C62665E353}" destId="{55160D27-7046-44F8-94ED-AD7A7A4CE99F}" srcOrd="0" destOrd="0" presId="urn:microsoft.com/office/officeart/2005/8/layout/list1"/>
    <dgm:cxn modelId="{5776BD4D-3A4F-441E-9990-C8589E165F75}" type="presOf" srcId="{647E697F-4DDA-47DB-AC9A-417EAC0673B9}" destId="{6E7E0D7F-3E9F-4758-9514-9B0BC0732FF6}" srcOrd="0" destOrd="0" presId="urn:microsoft.com/office/officeart/2005/8/layout/list1"/>
    <dgm:cxn modelId="{DB0BAF3B-D114-4121-A368-36492C1897AD}" type="presParOf" srcId="{1F952D32-631A-4A81-9406-775999D43020}" destId="{21B3CDB2-F17D-4115-BD21-C589E5949DB3}" srcOrd="0" destOrd="0" presId="urn:microsoft.com/office/officeart/2005/8/layout/list1"/>
    <dgm:cxn modelId="{D3477A3D-D8FF-4357-BCD1-A237B65E80EB}" type="presParOf" srcId="{21B3CDB2-F17D-4115-BD21-C589E5949DB3}" destId="{0ABDF9A5-9F74-4583-A575-01BD496B1D5D}" srcOrd="0" destOrd="0" presId="urn:microsoft.com/office/officeart/2005/8/layout/list1"/>
    <dgm:cxn modelId="{7F25031C-2ABF-4601-9D72-9C92C0863066}" type="presParOf" srcId="{21B3CDB2-F17D-4115-BD21-C589E5949DB3}" destId="{1F46F011-52AF-48B7-9889-59224AB11B19}" srcOrd="1" destOrd="0" presId="urn:microsoft.com/office/officeart/2005/8/layout/list1"/>
    <dgm:cxn modelId="{604D058B-F5B4-486A-BF19-5EB268DF552F}" type="presParOf" srcId="{1F952D32-631A-4A81-9406-775999D43020}" destId="{28DFEE97-EC2C-46F7-8F49-99A3315A3A27}" srcOrd="1" destOrd="0" presId="urn:microsoft.com/office/officeart/2005/8/layout/list1"/>
    <dgm:cxn modelId="{E4EEE342-D778-41A9-A866-60DE0EEB2889}" type="presParOf" srcId="{1F952D32-631A-4A81-9406-775999D43020}" destId="{8C0AC6A2-A40F-4213-96CE-6E185A9C68AE}" srcOrd="2" destOrd="0" presId="urn:microsoft.com/office/officeart/2005/8/layout/list1"/>
    <dgm:cxn modelId="{C2748716-41FF-4118-8B49-CE283E73ACDB}" type="presParOf" srcId="{1F952D32-631A-4A81-9406-775999D43020}" destId="{F8CAA10F-1BC2-4094-A8D7-7C10FFDB8E00}" srcOrd="3" destOrd="0" presId="urn:microsoft.com/office/officeart/2005/8/layout/list1"/>
    <dgm:cxn modelId="{A1869DCC-4E5F-4A3B-B059-469A1D6ECBBD}" type="presParOf" srcId="{1F952D32-631A-4A81-9406-775999D43020}" destId="{690DB74B-E360-45EF-92BD-8C360725CC90}" srcOrd="4" destOrd="0" presId="urn:microsoft.com/office/officeart/2005/8/layout/list1"/>
    <dgm:cxn modelId="{E182D96A-41DA-4F9A-B462-4337367D4EFB}" type="presParOf" srcId="{690DB74B-E360-45EF-92BD-8C360725CC90}" destId="{D355E94C-4698-4DBC-B946-3CEA0EF72579}" srcOrd="0" destOrd="0" presId="urn:microsoft.com/office/officeart/2005/8/layout/list1"/>
    <dgm:cxn modelId="{83057C12-C0CD-430C-BCCF-C66CA9F840BA}" type="presParOf" srcId="{690DB74B-E360-45EF-92BD-8C360725CC90}" destId="{E3A76ACD-4015-4987-8AED-C2067E3C5853}" srcOrd="1" destOrd="0" presId="urn:microsoft.com/office/officeart/2005/8/layout/list1"/>
    <dgm:cxn modelId="{7FF3CB1F-F148-4D8D-86CC-AE7B16E2A11D}" type="presParOf" srcId="{1F952D32-631A-4A81-9406-775999D43020}" destId="{C7C2A1C8-14AD-46CA-9EDF-339AB28EA5F7}" srcOrd="5" destOrd="0" presId="urn:microsoft.com/office/officeart/2005/8/layout/list1"/>
    <dgm:cxn modelId="{D69A5C3D-881C-4B46-91E6-068F9A1D8E05}" type="presParOf" srcId="{1F952D32-631A-4A81-9406-775999D43020}" destId="{66E8547D-930A-4FBE-A791-A97A62D4088D}" srcOrd="6" destOrd="0" presId="urn:microsoft.com/office/officeart/2005/8/layout/list1"/>
    <dgm:cxn modelId="{D452A0B1-1049-4913-893A-CC995D6A9AA5}" type="presParOf" srcId="{1F952D32-631A-4A81-9406-775999D43020}" destId="{3CDFDC47-915B-4EC7-BE26-14F21A163ADE}" srcOrd="7" destOrd="0" presId="urn:microsoft.com/office/officeart/2005/8/layout/list1"/>
    <dgm:cxn modelId="{B4F9B9F7-297C-4F9C-A812-D8D2E72ADCB0}" type="presParOf" srcId="{1F952D32-631A-4A81-9406-775999D43020}" destId="{E36D84DB-8B39-4B21-B225-A4492A229EC2}" srcOrd="8" destOrd="0" presId="urn:microsoft.com/office/officeart/2005/8/layout/list1"/>
    <dgm:cxn modelId="{EC5BC605-E01C-4064-BC9E-35A8515AD473}" type="presParOf" srcId="{E36D84DB-8B39-4B21-B225-A4492A229EC2}" destId="{1372FB2D-87EE-484E-8253-8CC6FDC151B5}" srcOrd="0" destOrd="0" presId="urn:microsoft.com/office/officeart/2005/8/layout/list1"/>
    <dgm:cxn modelId="{6C619D9C-15E1-463C-A5E0-418E8883378F}" type="presParOf" srcId="{E36D84DB-8B39-4B21-B225-A4492A229EC2}" destId="{EFD4CFD7-F4DA-4FB3-84F8-5138AE6CC212}" srcOrd="1" destOrd="0" presId="urn:microsoft.com/office/officeart/2005/8/layout/list1"/>
    <dgm:cxn modelId="{98731EDC-D3FC-4C0E-ACAD-1527F66CC199}" type="presParOf" srcId="{1F952D32-631A-4A81-9406-775999D43020}" destId="{004B57AB-79D9-40A2-B5F3-907F5264DF2E}" srcOrd="9" destOrd="0" presId="urn:microsoft.com/office/officeart/2005/8/layout/list1"/>
    <dgm:cxn modelId="{FA753481-2BA0-4394-8236-3A76726E81C4}" type="presParOf" srcId="{1F952D32-631A-4A81-9406-775999D43020}" destId="{3AF81504-2F96-4F49-B60B-682C8CD1C2E6}" srcOrd="10" destOrd="0" presId="urn:microsoft.com/office/officeart/2005/8/layout/list1"/>
    <dgm:cxn modelId="{C2062FD8-AF07-4F0D-9711-7D96DA927E2F}" type="presParOf" srcId="{1F952D32-631A-4A81-9406-775999D43020}" destId="{FF87F15C-ABBE-4202-9FD3-FE418E14F642}" srcOrd="11" destOrd="0" presId="urn:microsoft.com/office/officeart/2005/8/layout/list1"/>
    <dgm:cxn modelId="{2E628603-8F08-4EE6-8168-69CF0252B0A3}" type="presParOf" srcId="{1F952D32-631A-4A81-9406-775999D43020}" destId="{9DC6C5BA-879A-499E-83FD-4FE0ADF15215}" srcOrd="12" destOrd="0" presId="urn:microsoft.com/office/officeart/2005/8/layout/list1"/>
    <dgm:cxn modelId="{3FDD3B82-2534-4C0F-BC07-D3DDF07A61D7}" type="presParOf" srcId="{9DC6C5BA-879A-499E-83FD-4FE0ADF15215}" destId="{1670041F-1431-42D7-80E7-8A9E1739F82E}" srcOrd="0" destOrd="0" presId="urn:microsoft.com/office/officeart/2005/8/layout/list1"/>
    <dgm:cxn modelId="{55C9DB37-CF52-4CFE-84DD-C6824DC5F520}" type="presParOf" srcId="{9DC6C5BA-879A-499E-83FD-4FE0ADF15215}" destId="{B19EB58D-A5D6-4107-BB87-83FE167070F0}" srcOrd="1" destOrd="0" presId="urn:microsoft.com/office/officeart/2005/8/layout/list1"/>
    <dgm:cxn modelId="{6E7B8833-69D3-4BDB-9B1D-9950EA4EDB43}" type="presParOf" srcId="{1F952D32-631A-4A81-9406-775999D43020}" destId="{2378D5E1-6ADF-4500-BD13-B5CCA652A5CB}" srcOrd="13" destOrd="0" presId="urn:microsoft.com/office/officeart/2005/8/layout/list1"/>
    <dgm:cxn modelId="{6186B1C9-5EF6-4D43-B1AB-D2B96F9F1399}" type="presParOf" srcId="{1F952D32-631A-4A81-9406-775999D43020}" destId="{9720F75F-9CC9-4EA5-98DF-807682622DA0}" srcOrd="14" destOrd="0" presId="urn:microsoft.com/office/officeart/2005/8/layout/list1"/>
    <dgm:cxn modelId="{CB5FE1B4-5530-40EC-A0C5-6BBEA2C929C3}" type="presParOf" srcId="{1F952D32-631A-4A81-9406-775999D43020}" destId="{894B68B6-3150-4717-A215-B50910C5E1A3}" srcOrd="15" destOrd="0" presId="urn:microsoft.com/office/officeart/2005/8/layout/list1"/>
    <dgm:cxn modelId="{3B7B51D6-B7F3-416D-ACD0-AF6F3D2A94BF}" type="presParOf" srcId="{1F952D32-631A-4A81-9406-775999D43020}" destId="{51DC5C05-7180-48E7-80E3-092898CCBF2E}" srcOrd="16" destOrd="0" presId="urn:microsoft.com/office/officeart/2005/8/layout/list1"/>
    <dgm:cxn modelId="{D67B5B62-EA04-43DF-8EBE-5A00A553AF80}" type="presParOf" srcId="{51DC5C05-7180-48E7-80E3-092898CCBF2E}" destId="{8155F233-B63C-4D7B-9C6E-BDCAB0718187}" srcOrd="0" destOrd="0" presId="urn:microsoft.com/office/officeart/2005/8/layout/list1"/>
    <dgm:cxn modelId="{14504329-6ACF-4734-A160-4511FAA53E3A}" type="presParOf" srcId="{51DC5C05-7180-48E7-80E3-092898CCBF2E}" destId="{5A08ECE1-9D5D-4C54-B5B5-944BD3351299}" srcOrd="1" destOrd="0" presId="urn:microsoft.com/office/officeart/2005/8/layout/list1"/>
    <dgm:cxn modelId="{BF0C2676-B487-4CF2-A848-6ED06E5153D7}" type="presParOf" srcId="{1F952D32-631A-4A81-9406-775999D43020}" destId="{3C96326B-F7D6-48CB-B979-CCE29ADB250E}" srcOrd="17" destOrd="0" presId="urn:microsoft.com/office/officeart/2005/8/layout/list1"/>
    <dgm:cxn modelId="{DE7D83D6-40D9-4DFF-9049-88998029B762}" type="presParOf" srcId="{1F952D32-631A-4A81-9406-775999D43020}" destId="{60F393DE-F52B-41B2-9289-EE594B9A70AE}" srcOrd="18" destOrd="0" presId="urn:microsoft.com/office/officeart/2005/8/layout/list1"/>
    <dgm:cxn modelId="{E921FA6F-B7D1-4FB4-8616-D89152FE3CB7}" type="presParOf" srcId="{1F952D32-631A-4A81-9406-775999D43020}" destId="{759CD5E4-72E3-47A7-92C9-E5A786DB5133}" srcOrd="19" destOrd="0" presId="urn:microsoft.com/office/officeart/2005/8/layout/list1"/>
    <dgm:cxn modelId="{221DB15B-ABD7-4B28-968D-C59E5B64ABFA}" type="presParOf" srcId="{1F952D32-631A-4A81-9406-775999D43020}" destId="{0C141E07-4909-4854-ACBA-8F07EDFE8EC7}" srcOrd="20" destOrd="0" presId="urn:microsoft.com/office/officeart/2005/8/layout/list1"/>
    <dgm:cxn modelId="{AD6D51E8-041F-4DE6-85D8-14451B6801E4}" type="presParOf" srcId="{0C141E07-4909-4854-ACBA-8F07EDFE8EC7}" destId="{6E7E0D7F-3E9F-4758-9514-9B0BC0732FF6}" srcOrd="0" destOrd="0" presId="urn:microsoft.com/office/officeart/2005/8/layout/list1"/>
    <dgm:cxn modelId="{AF45F8C0-E51A-481D-B834-31704EF2857A}" type="presParOf" srcId="{0C141E07-4909-4854-ACBA-8F07EDFE8EC7}" destId="{3EB4BFC8-419C-44B9-90CE-CC69F101C80B}" srcOrd="1" destOrd="0" presId="urn:microsoft.com/office/officeart/2005/8/layout/list1"/>
    <dgm:cxn modelId="{7AA2B06E-F02C-4373-A062-4124AD110F2B}" type="presParOf" srcId="{1F952D32-631A-4A81-9406-775999D43020}" destId="{D9C63907-D3FC-4F96-8C82-54C7838B1444}" srcOrd="21" destOrd="0" presId="urn:microsoft.com/office/officeart/2005/8/layout/list1"/>
    <dgm:cxn modelId="{D14BC8AC-1BDE-4077-A941-6485E7B8CB13}" type="presParOf" srcId="{1F952D32-631A-4A81-9406-775999D43020}" destId="{AF69EED7-0F44-4607-820F-8E859F67CCB3}" srcOrd="22" destOrd="0" presId="urn:microsoft.com/office/officeart/2005/8/layout/list1"/>
    <dgm:cxn modelId="{A19B40E5-CBFC-450B-952A-58B41F908A0C}" type="presParOf" srcId="{1F952D32-631A-4A81-9406-775999D43020}" destId="{C0CA9C8B-5F3F-4F7D-8C21-F1CC06364794}" srcOrd="23" destOrd="0" presId="urn:microsoft.com/office/officeart/2005/8/layout/list1"/>
    <dgm:cxn modelId="{37125E72-E010-454C-94D8-3ED4C7BEBF3B}" type="presParOf" srcId="{1F952D32-631A-4A81-9406-775999D43020}" destId="{641F08FD-CFEE-439B-B387-901B00630247}" srcOrd="24" destOrd="0" presId="urn:microsoft.com/office/officeart/2005/8/layout/list1"/>
    <dgm:cxn modelId="{81CB093D-D1FA-477C-AE33-DE861ECCFCC6}" type="presParOf" srcId="{641F08FD-CFEE-439B-B387-901B00630247}" destId="{55160D27-7046-44F8-94ED-AD7A7A4CE99F}" srcOrd="0" destOrd="0" presId="urn:microsoft.com/office/officeart/2005/8/layout/list1"/>
    <dgm:cxn modelId="{40C77C1B-F1AC-4FBB-95ED-0114F9E9D0D9}" type="presParOf" srcId="{641F08FD-CFEE-439B-B387-901B00630247}" destId="{BCFE507F-D129-4088-A2D8-84EC23A4F42B}" srcOrd="1" destOrd="0" presId="urn:microsoft.com/office/officeart/2005/8/layout/list1"/>
    <dgm:cxn modelId="{ACAB5362-3C05-45D2-BA10-A859F329FA3A}" type="presParOf" srcId="{1F952D32-631A-4A81-9406-775999D43020}" destId="{3E852A31-8364-40A0-8E49-30A5E8A964F2}" srcOrd="25" destOrd="0" presId="urn:microsoft.com/office/officeart/2005/8/layout/list1"/>
    <dgm:cxn modelId="{426D5A4D-502C-4E87-AE8C-E5DB2D8E2FBB}" type="presParOf" srcId="{1F952D32-631A-4A81-9406-775999D43020}" destId="{43BAD6CD-6AF7-4E4A-AE1C-8E966314B20C}" srcOrd="2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EB28038-5F4F-41C8-AB30-679893206AE8}"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endParaRPr lang="en-US"/>
        </a:p>
      </dgm:t>
    </dgm:pt>
    <dgm:pt modelId="{CE721C97-4A17-48EC-BA14-7FABD0AA2AD2}">
      <dgm:prSet phldrT="[Text]" custT="1"/>
      <dgm:spPr/>
      <dgm:t>
        <a:bodyPr/>
        <a:lstStyle/>
        <a:p>
          <a:r>
            <a:rPr lang="en-US" sz="2400" b="1" i="1" dirty="0" smtClean="0">
              <a:latin typeface="Times New Roman" pitchFamily="18" charset="0"/>
              <a:cs typeface="Times New Roman" pitchFamily="18" charset="0"/>
            </a:rPr>
            <a:t>Special Departmental status to IMD considering its operational requirements.</a:t>
          </a:r>
          <a:endParaRPr lang="en-US" sz="2400" b="1" i="1" dirty="0">
            <a:latin typeface="Times New Roman" pitchFamily="18" charset="0"/>
            <a:cs typeface="Times New Roman" pitchFamily="18" charset="0"/>
          </a:endParaRPr>
        </a:p>
      </dgm:t>
    </dgm:pt>
    <dgm:pt modelId="{4E22338D-A262-46F2-AF6E-649C4311903E}" type="parTrans" cxnId="{99AB333E-6888-4478-ABE6-757035D300C2}">
      <dgm:prSet/>
      <dgm:spPr/>
      <dgm:t>
        <a:bodyPr/>
        <a:lstStyle/>
        <a:p>
          <a:endParaRPr lang="en-US"/>
        </a:p>
      </dgm:t>
    </dgm:pt>
    <dgm:pt modelId="{6564AC1E-A2E1-40BD-BB24-85681DC80D16}" type="sibTrans" cxnId="{99AB333E-6888-4478-ABE6-757035D300C2}">
      <dgm:prSet/>
      <dgm:spPr/>
      <dgm:t>
        <a:bodyPr/>
        <a:lstStyle/>
        <a:p>
          <a:endParaRPr lang="en-US"/>
        </a:p>
      </dgm:t>
    </dgm:pt>
    <dgm:pt modelId="{6842375E-4224-4E60-B430-09873EDC4E4F}">
      <dgm:prSet phldrT="[Text]" custT="1"/>
      <dgm:spPr/>
      <dgm:t>
        <a:bodyPr/>
        <a:lstStyle/>
        <a:p>
          <a:r>
            <a:rPr lang="en-US" sz="2400" b="1" i="1" smtClean="0">
              <a:latin typeface="Times New Roman" pitchFamily="18" charset="0"/>
              <a:cs typeface="Times New Roman" pitchFamily="18" charset="0"/>
            </a:rPr>
            <a:t>Rs. 4600/- GP to Scientific Assistant cadre at entry level.</a:t>
          </a:r>
          <a:endParaRPr lang="en-US" sz="2400" b="1" i="1" dirty="0">
            <a:latin typeface="Times New Roman" pitchFamily="18" charset="0"/>
            <a:cs typeface="Times New Roman" pitchFamily="18" charset="0"/>
          </a:endParaRPr>
        </a:p>
      </dgm:t>
    </dgm:pt>
    <dgm:pt modelId="{CEC4CF7C-9DC5-4097-B2E9-CEB1A93C78D8}" type="parTrans" cxnId="{A6C3CF4A-2BD5-4287-AEF8-E15B8862E13A}">
      <dgm:prSet/>
      <dgm:spPr/>
      <dgm:t>
        <a:bodyPr/>
        <a:lstStyle/>
        <a:p>
          <a:endParaRPr lang="en-US"/>
        </a:p>
      </dgm:t>
    </dgm:pt>
    <dgm:pt modelId="{7B34B573-F5A3-47B2-975B-0FF6B77E5931}" type="sibTrans" cxnId="{A6C3CF4A-2BD5-4287-AEF8-E15B8862E13A}">
      <dgm:prSet/>
      <dgm:spPr/>
      <dgm:t>
        <a:bodyPr/>
        <a:lstStyle/>
        <a:p>
          <a:endParaRPr lang="en-US"/>
        </a:p>
      </dgm:t>
    </dgm:pt>
    <dgm:pt modelId="{153815AA-02FC-4EDF-B1B0-31FE6CFFAE6D}">
      <dgm:prSet phldrT="[Text]" custT="1"/>
      <dgm:spPr/>
      <dgm:t>
        <a:bodyPr/>
        <a:lstStyle/>
        <a:p>
          <a:r>
            <a:rPr lang="en-US" sz="2400" b="1" i="1" dirty="0" smtClean="0">
              <a:latin typeface="Times New Roman" pitchFamily="18" charset="0"/>
              <a:cs typeface="Times New Roman" pitchFamily="18" charset="0"/>
            </a:rPr>
            <a:t>Solution to Extra duty &amp; compensatory off. Revision of OTA/NW , </a:t>
          </a:r>
          <a:endParaRPr lang="en-US" sz="2400" b="1" i="1" dirty="0">
            <a:latin typeface="Times New Roman" pitchFamily="18" charset="0"/>
            <a:cs typeface="Times New Roman" pitchFamily="18" charset="0"/>
          </a:endParaRPr>
        </a:p>
      </dgm:t>
    </dgm:pt>
    <dgm:pt modelId="{A0355A8D-4F0F-451A-A1C2-2D76D678846F}" type="parTrans" cxnId="{94CC33DC-D090-4DB4-B920-C02E87E2C0E0}">
      <dgm:prSet/>
      <dgm:spPr/>
      <dgm:t>
        <a:bodyPr/>
        <a:lstStyle/>
        <a:p>
          <a:endParaRPr lang="en-IN"/>
        </a:p>
      </dgm:t>
    </dgm:pt>
    <dgm:pt modelId="{FC7A28EA-A1FD-44F0-86F2-B63CB199EE80}" type="sibTrans" cxnId="{94CC33DC-D090-4DB4-B920-C02E87E2C0E0}">
      <dgm:prSet/>
      <dgm:spPr/>
      <dgm:t>
        <a:bodyPr/>
        <a:lstStyle/>
        <a:p>
          <a:endParaRPr lang="en-IN"/>
        </a:p>
      </dgm:t>
    </dgm:pt>
    <dgm:pt modelId="{04DCE663-1BEE-449A-BC18-5939E2420396}">
      <dgm:prSet phldrT="[Text]" custT="1"/>
      <dgm:spPr/>
      <dgm:t>
        <a:bodyPr/>
        <a:lstStyle/>
        <a:p>
          <a:r>
            <a:rPr lang="en-US" sz="2400" b="1" i="1" dirty="0" smtClean="0">
              <a:latin typeface="Times New Roman" pitchFamily="18" charset="0"/>
              <a:cs typeface="Times New Roman" pitchFamily="18" charset="0"/>
            </a:rPr>
            <a:t>Immediate restructuring of Group-C cadre (MTS &amp; Mechanics) as per proposals submitted by IMD/</a:t>
          </a:r>
          <a:r>
            <a:rPr lang="en-US" sz="2400" b="1" i="1" dirty="0" err="1" smtClean="0">
              <a:latin typeface="Times New Roman" pitchFamily="18" charset="0"/>
              <a:cs typeface="Times New Roman" pitchFamily="18" charset="0"/>
            </a:rPr>
            <a:t>MoES</a:t>
          </a:r>
          <a:r>
            <a:rPr lang="en-US" sz="2400" b="1" i="1" dirty="0" smtClean="0">
              <a:latin typeface="Times New Roman" pitchFamily="18" charset="0"/>
              <a:cs typeface="Times New Roman" pitchFamily="18" charset="0"/>
            </a:rPr>
            <a:t> recently.</a:t>
          </a:r>
          <a:endParaRPr lang="en-US" sz="2400" b="1" i="1" dirty="0">
            <a:latin typeface="Times New Roman" pitchFamily="18" charset="0"/>
            <a:cs typeface="Times New Roman" pitchFamily="18" charset="0"/>
          </a:endParaRPr>
        </a:p>
      </dgm:t>
    </dgm:pt>
    <dgm:pt modelId="{70BD08E0-2989-4CC3-85B0-8BB8710CB74C}" type="parTrans" cxnId="{0CCD1807-04B6-4368-B9BA-7CDA5172D123}">
      <dgm:prSet/>
      <dgm:spPr/>
      <dgm:t>
        <a:bodyPr/>
        <a:lstStyle/>
        <a:p>
          <a:endParaRPr lang="en-IN"/>
        </a:p>
      </dgm:t>
    </dgm:pt>
    <dgm:pt modelId="{8EF34BDC-BBDB-467B-A847-F4694BDFD635}" type="sibTrans" cxnId="{0CCD1807-04B6-4368-B9BA-7CDA5172D123}">
      <dgm:prSet/>
      <dgm:spPr/>
      <dgm:t>
        <a:bodyPr/>
        <a:lstStyle/>
        <a:p>
          <a:endParaRPr lang="en-IN"/>
        </a:p>
      </dgm:t>
    </dgm:pt>
    <dgm:pt modelId="{7DEBC54D-D0C3-4A6F-B726-E1B64D9AF5DF}">
      <dgm:prSet phldrT="[Text]" custT="1"/>
      <dgm:spPr/>
      <dgm:t>
        <a:bodyPr/>
        <a:lstStyle/>
        <a:p>
          <a:r>
            <a:rPr lang="en-US" sz="2400" b="1" i="1" dirty="0" smtClean="0">
              <a:latin typeface="Times New Roman" pitchFamily="18" charset="0"/>
              <a:cs typeface="Times New Roman" pitchFamily="18" charset="0"/>
            </a:rPr>
            <a:t>Financial &amp; promotional benefits to Mechanics cadre.</a:t>
          </a:r>
          <a:endParaRPr lang="en-US" sz="2400" b="1" i="1" dirty="0">
            <a:latin typeface="Times New Roman" pitchFamily="18" charset="0"/>
            <a:cs typeface="Times New Roman" pitchFamily="18" charset="0"/>
          </a:endParaRPr>
        </a:p>
      </dgm:t>
    </dgm:pt>
    <dgm:pt modelId="{FFC0085B-3C38-43E0-8D5C-46DFB4D62E5C}" type="parTrans" cxnId="{1920CFF4-51E4-4774-881C-00FDFAED0982}">
      <dgm:prSet/>
      <dgm:spPr/>
      <dgm:t>
        <a:bodyPr/>
        <a:lstStyle/>
        <a:p>
          <a:endParaRPr lang="en-IN"/>
        </a:p>
      </dgm:t>
    </dgm:pt>
    <dgm:pt modelId="{7CD9C899-14CD-4A9C-852E-5D41084EEDFD}" type="sibTrans" cxnId="{1920CFF4-51E4-4774-881C-00FDFAED0982}">
      <dgm:prSet/>
      <dgm:spPr/>
      <dgm:t>
        <a:bodyPr/>
        <a:lstStyle/>
        <a:p>
          <a:endParaRPr lang="en-IN"/>
        </a:p>
      </dgm:t>
    </dgm:pt>
    <dgm:pt modelId="{3BAFFB81-A090-474E-B215-A849753CD7D4}">
      <dgm:prSet phldrT="[Text]" custT="1"/>
      <dgm:spPr/>
      <dgm:t>
        <a:bodyPr/>
        <a:lstStyle/>
        <a:p>
          <a:r>
            <a:rPr lang="en-US" sz="2400" b="1" i="1" dirty="0" smtClean="0">
              <a:latin typeface="Times New Roman" pitchFamily="18" charset="0"/>
              <a:cs typeface="Times New Roman" pitchFamily="18" charset="0"/>
            </a:rPr>
            <a:t>OTA/NW  at par </a:t>
          </a:r>
          <a:r>
            <a:rPr lang="en-US" sz="2400" b="1" i="1" smtClean="0">
              <a:latin typeface="Times New Roman" pitchFamily="18" charset="0"/>
              <a:cs typeface="Times New Roman" pitchFamily="18" charset="0"/>
            </a:rPr>
            <a:t>with salary. </a:t>
          </a:r>
          <a:r>
            <a:rPr lang="en-US" sz="2400" b="1" i="1" dirty="0" smtClean="0">
              <a:latin typeface="Times New Roman" pitchFamily="18" charset="0"/>
              <a:cs typeface="Times New Roman" pitchFamily="18" charset="0"/>
            </a:rPr>
            <a:t>Cash incentives during disastrous weather events &amp; other allowances. </a:t>
          </a:r>
          <a:endParaRPr lang="en-US" sz="2400" b="1" i="1" dirty="0">
            <a:latin typeface="Times New Roman" pitchFamily="18" charset="0"/>
            <a:cs typeface="Times New Roman" pitchFamily="18" charset="0"/>
          </a:endParaRPr>
        </a:p>
      </dgm:t>
    </dgm:pt>
    <dgm:pt modelId="{2AF387F9-94A6-4285-9D45-AD589E062AEE}" type="parTrans" cxnId="{9CC1EE9C-55F4-46D7-B43C-756E608A4222}">
      <dgm:prSet/>
      <dgm:spPr/>
      <dgm:t>
        <a:bodyPr/>
        <a:lstStyle/>
        <a:p>
          <a:endParaRPr lang="en-IN"/>
        </a:p>
      </dgm:t>
    </dgm:pt>
    <dgm:pt modelId="{39CA8CE5-333E-4C0F-943E-1D5DB275D780}" type="sibTrans" cxnId="{9CC1EE9C-55F4-46D7-B43C-756E608A4222}">
      <dgm:prSet/>
      <dgm:spPr/>
      <dgm:t>
        <a:bodyPr/>
        <a:lstStyle/>
        <a:p>
          <a:endParaRPr lang="en-IN"/>
        </a:p>
      </dgm:t>
    </dgm:pt>
    <dgm:pt modelId="{BD0ADBC5-CAF2-4365-BF27-A9BC98B824D3}">
      <dgm:prSet phldrT="[Text]" custT="1"/>
      <dgm:spPr/>
      <dgm:t>
        <a:bodyPr/>
        <a:lstStyle/>
        <a:p>
          <a:r>
            <a:rPr lang="en-US" sz="2400" b="1" i="1" dirty="0" smtClean="0">
              <a:latin typeface="Times New Roman" pitchFamily="18" charset="0"/>
              <a:cs typeface="Times New Roman" pitchFamily="18" charset="0"/>
            </a:rPr>
            <a:t>Special allowances to staff working at International Airports.</a:t>
          </a:r>
          <a:endParaRPr lang="en-US" sz="2400" b="1" i="1" dirty="0">
            <a:latin typeface="Times New Roman" pitchFamily="18" charset="0"/>
            <a:cs typeface="Times New Roman" pitchFamily="18" charset="0"/>
          </a:endParaRPr>
        </a:p>
      </dgm:t>
    </dgm:pt>
    <dgm:pt modelId="{A8590DD1-4C31-4A3A-BE16-1EF7515340EC}" type="parTrans" cxnId="{B95A6758-48E5-4C26-9742-1DD97997375A}">
      <dgm:prSet/>
      <dgm:spPr/>
      <dgm:t>
        <a:bodyPr/>
        <a:lstStyle/>
        <a:p>
          <a:endParaRPr lang="en-IN"/>
        </a:p>
      </dgm:t>
    </dgm:pt>
    <dgm:pt modelId="{37901E88-B23F-4F8F-9DD1-1C3EE47B4E98}" type="sibTrans" cxnId="{B95A6758-48E5-4C26-9742-1DD97997375A}">
      <dgm:prSet/>
      <dgm:spPr/>
      <dgm:t>
        <a:bodyPr/>
        <a:lstStyle/>
        <a:p>
          <a:endParaRPr lang="en-IN"/>
        </a:p>
      </dgm:t>
    </dgm:pt>
    <dgm:pt modelId="{A6EF1A9D-649B-4C01-B475-2784C167BFB0}">
      <dgm:prSet phldrT="[Text]" custT="1"/>
      <dgm:spPr/>
      <dgm:t>
        <a:bodyPr/>
        <a:lstStyle/>
        <a:p>
          <a:r>
            <a:rPr lang="en-US" sz="2400" b="1" i="1" dirty="0" smtClean="0">
              <a:latin typeface="Times New Roman" pitchFamily="18" charset="0"/>
              <a:cs typeface="Times New Roman" pitchFamily="18" charset="0"/>
            </a:rPr>
            <a:t>Linearity in pay scales of </a:t>
          </a:r>
          <a:r>
            <a:rPr lang="en-US" sz="2400" b="1" i="1" dirty="0" err="1" smtClean="0">
              <a:latin typeface="Times New Roman" pitchFamily="18" charset="0"/>
              <a:cs typeface="Times New Roman" pitchFamily="18" charset="0"/>
            </a:rPr>
            <a:t>Gr</a:t>
          </a:r>
          <a:r>
            <a:rPr lang="en-US" sz="2400" b="1" i="1" dirty="0" smtClean="0">
              <a:latin typeface="Times New Roman" pitchFamily="18" charset="0"/>
              <a:cs typeface="Times New Roman" pitchFamily="18" charset="0"/>
            </a:rPr>
            <a:t>-B/C staff  &amp; abolition of GP system.</a:t>
          </a:r>
          <a:endParaRPr lang="en-US" sz="2400" b="1" i="1" dirty="0">
            <a:latin typeface="Times New Roman" pitchFamily="18" charset="0"/>
            <a:cs typeface="Times New Roman" pitchFamily="18" charset="0"/>
          </a:endParaRPr>
        </a:p>
      </dgm:t>
    </dgm:pt>
    <dgm:pt modelId="{B4C329C0-20F1-4277-90B2-E701571F5AF7}" type="parTrans" cxnId="{445B5D42-8D8F-484C-A613-D54880D2FA43}">
      <dgm:prSet/>
      <dgm:spPr/>
      <dgm:t>
        <a:bodyPr/>
        <a:lstStyle/>
        <a:p>
          <a:endParaRPr lang="en-IN"/>
        </a:p>
      </dgm:t>
    </dgm:pt>
    <dgm:pt modelId="{58E0A6DF-E265-406F-97E2-06AFD8F0E08D}" type="sibTrans" cxnId="{445B5D42-8D8F-484C-A613-D54880D2FA43}">
      <dgm:prSet/>
      <dgm:spPr/>
      <dgm:t>
        <a:bodyPr/>
        <a:lstStyle/>
        <a:p>
          <a:endParaRPr lang="en-IN"/>
        </a:p>
      </dgm:t>
    </dgm:pt>
    <dgm:pt modelId="{8718D638-84D2-4F52-96F8-70AD3EB887A6}" type="pres">
      <dgm:prSet presAssocID="{8EB28038-5F4F-41C8-AB30-679893206AE8}" presName="linear" presStyleCnt="0">
        <dgm:presLayoutVars>
          <dgm:animLvl val="lvl"/>
          <dgm:resizeHandles val="exact"/>
        </dgm:presLayoutVars>
      </dgm:prSet>
      <dgm:spPr/>
      <dgm:t>
        <a:bodyPr/>
        <a:lstStyle/>
        <a:p>
          <a:endParaRPr lang="en-US"/>
        </a:p>
      </dgm:t>
    </dgm:pt>
    <dgm:pt modelId="{4F451A3E-CD6A-4DB4-AFE5-A096B6D67033}" type="pres">
      <dgm:prSet presAssocID="{CE721C97-4A17-48EC-BA14-7FABD0AA2AD2}" presName="parentText" presStyleLbl="node1" presStyleIdx="0" presStyleCnt="8">
        <dgm:presLayoutVars>
          <dgm:chMax val="0"/>
          <dgm:bulletEnabled val="1"/>
        </dgm:presLayoutVars>
      </dgm:prSet>
      <dgm:spPr/>
      <dgm:t>
        <a:bodyPr/>
        <a:lstStyle/>
        <a:p>
          <a:endParaRPr lang="en-US"/>
        </a:p>
      </dgm:t>
    </dgm:pt>
    <dgm:pt modelId="{EA697DF8-7606-489F-B69C-723969C83421}" type="pres">
      <dgm:prSet presAssocID="{6564AC1E-A2E1-40BD-BB24-85681DC80D16}" presName="spacer" presStyleCnt="0"/>
      <dgm:spPr/>
    </dgm:pt>
    <dgm:pt modelId="{00B47AFA-27C1-4DDE-B873-5051FB5748B4}" type="pres">
      <dgm:prSet presAssocID="{153815AA-02FC-4EDF-B1B0-31FE6CFFAE6D}" presName="parentText" presStyleLbl="node1" presStyleIdx="1" presStyleCnt="8">
        <dgm:presLayoutVars>
          <dgm:chMax val="0"/>
          <dgm:bulletEnabled val="1"/>
        </dgm:presLayoutVars>
      </dgm:prSet>
      <dgm:spPr/>
      <dgm:t>
        <a:bodyPr/>
        <a:lstStyle/>
        <a:p>
          <a:endParaRPr lang="en-US"/>
        </a:p>
      </dgm:t>
    </dgm:pt>
    <dgm:pt modelId="{05733E87-42C9-41A9-8338-5843D07ADECF}" type="pres">
      <dgm:prSet presAssocID="{FC7A28EA-A1FD-44F0-86F2-B63CB199EE80}" presName="spacer" presStyleCnt="0"/>
      <dgm:spPr/>
    </dgm:pt>
    <dgm:pt modelId="{F66CAF95-631B-432A-A4DD-4653459BA07C}" type="pres">
      <dgm:prSet presAssocID="{6842375E-4224-4E60-B430-09873EDC4E4F}" presName="parentText" presStyleLbl="node1" presStyleIdx="2" presStyleCnt="8" custLinFactNeighborX="852" custLinFactNeighborY="1459">
        <dgm:presLayoutVars>
          <dgm:chMax val="0"/>
          <dgm:bulletEnabled val="1"/>
        </dgm:presLayoutVars>
      </dgm:prSet>
      <dgm:spPr/>
      <dgm:t>
        <a:bodyPr/>
        <a:lstStyle/>
        <a:p>
          <a:endParaRPr lang="en-US"/>
        </a:p>
      </dgm:t>
    </dgm:pt>
    <dgm:pt modelId="{33B52977-74A3-4F84-98DC-E5CB6A082037}" type="pres">
      <dgm:prSet presAssocID="{7B34B573-F5A3-47B2-975B-0FF6B77E5931}" presName="spacer" presStyleCnt="0"/>
      <dgm:spPr/>
    </dgm:pt>
    <dgm:pt modelId="{439FCC9C-1229-484E-BAFD-7112F35E9D8E}" type="pres">
      <dgm:prSet presAssocID="{04DCE663-1BEE-449A-BC18-5939E2420396}" presName="parentText" presStyleLbl="node1" presStyleIdx="3" presStyleCnt="8">
        <dgm:presLayoutVars>
          <dgm:chMax val="0"/>
          <dgm:bulletEnabled val="1"/>
        </dgm:presLayoutVars>
      </dgm:prSet>
      <dgm:spPr/>
      <dgm:t>
        <a:bodyPr/>
        <a:lstStyle/>
        <a:p>
          <a:endParaRPr lang="en-US"/>
        </a:p>
      </dgm:t>
    </dgm:pt>
    <dgm:pt modelId="{6ADEB55F-B95F-47D6-92E2-1B7D8CCCAE9F}" type="pres">
      <dgm:prSet presAssocID="{8EF34BDC-BBDB-467B-A847-F4694BDFD635}" presName="spacer" presStyleCnt="0"/>
      <dgm:spPr/>
    </dgm:pt>
    <dgm:pt modelId="{7D29E7C5-753F-4908-B017-13927BD325E6}" type="pres">
      <dgm:prSet presAssocID="{7DEBC54D-D0C3-4A6F-B726-E1B64D9AF5DF}" presName="parentText" presStyleLbl="node1" presStyleIdx="4" presStyleCnt="8">
        <dgm:presLayoutVars>
          <dgm:chMax val="0"/>
          <dgm:bulletEnabled val="1"/>
        </dgm:presLayoutVars>
      </dgm:prSet>
      <dgm:spPr/>
      <dgm:t>
        <a:bodyPr/>
        <a:lstStyle/>
        <a:p>
          <a:endParaRPr lang="en-US"/>
        </a:p>
      </dgm:t>
    </dgm:pt>
    <dgm:pt modelId="{FDBFF66F-F76A-4D34-B97E-AE646E8F3A48}" type="pres">
      <dgm:prSet presAssocID="{7CD9C899-14CD-4A9C-852E-5D41084EEDFD}" presName="spacer" presStyleCnt="0"/>
      <dgm:spPr/>
    </dgm:pt>
    <dgm:pt modelId="{393272EC-D79A-4041-905C-FB720A140EEC}" type="pres">
      <dgm:prSet presAssocID="{3BAFFB81-A090-474E-B215-A849753CD7D4}" presName="parentText" presStyleLbl="node1" presStyleIdx="5" presStyleCnt="8">
        <dgm:presLayoutVars>
          <dgm:chMax val="0"/>
          <dgm:bulletEnabled val="1"/>
        </dgm:presLayoutVars>
      </dgm:prSet>
      <dgm:spPr/>
      <dgm:t>
        <a:bodyPr/>
        <a:lstStyle/>
        <a:p>
          <a:endParaRPr lang="en-US"/>
        </a:p>
      </dgm:t>
    </dgm:pt>
    <dgm:pt modelId="{06B2CE64-1F99-4CCD-B636-D94F6B2F3B2F}" type="pres">
      <dgm:prSet presAssocID="{39CA8CE5-333E-4C0F-943E-1D5DB275D780}" presName="spacer" presStyleCnt="0"/>
      <dgm:spPr/>
    </dgm:pt>
    <dgm:pt modelId="{FE5F8A51-EDF6-42BE-8D9D-B38072B74E6E}" type="pres">
      <dgm:prSet presAssocID="{BD0ADBC5-CAF2-4365-BF27-A9BC98B824D3}" presName="parentText" presStyleLbl="node1" presStyleIdx="6" presStyleCnt="8">
        <dgm:presLayoutVars>
          <dgm:chMax val="0"/>
          <dgm:bulletEnabled val="1"/>
        </dgm:presLayoutVars>
      </dgm:prSet>
      <dgm:spPr/>
      <dgm:t>
        <a:bodyPr/>
        <a:lstStyle/>
        <a:p>
          <a:endParaRPr lang="en-US"/>
        </a:p>
      </dgm:t>
    </dgm:pt>
    <dgm:pt modelId="{DAAD6C07-5DD3-4835-AFAA-59A2A07A3ECC}" type="pres">
      <dgm:prSet presAssocID="{37901E88-B23F-4F8F-9DD1-1C3EE47B4E98}" presName="spacer" presStyleCnt="0"/>
      <dgm:spPr/>
    </dgm:pt>
    <dgm:pt modelId="{CCA1602C-12E0-4F50-A80F-FF0A2677D0DD}" type="pres">
      <dgm:prSet presAssocID="{A6EF1A9D-649B-4C01-B475-2784C167BFB0}" presName="parentText" presStyleLbl="node1" presStyleIdx="7" presStyleCnt="8">
        <dgm:presLayoutVars>
          <dgm:chMax val="0"/>
          <dgm:bulletEnabled val="1"/>
        </dgm:presLayoutVars>
      </dgm:prSet>
      <dgm:spPr/>
      <dgm:t>
        <a:bodyPr/>
        <a:lstStyle/>
        <a:p>
          <a:endParaRPr lang="en-US"/>
        </a:p>
      </dgm:t>
    </dgm:pt>
  </dgm:ptLst>
  <dgm:cxnLst>
    <dgm:cxn modelId="{94CC33DC-D090-4DB4-B920-C02E87E2C0E0}" srcId="{8EB28038-5F4F-41C8-AB30-679893206AE8}" destId="{153815AA-02FC-4EDF-B1B0-31FE6CFFAE6D}" srcOrd="1" destOrd="0" parTransId="{A0355A8D-4F0F-451A-A1C2-2D76D678846F}" sibTransId="{FC7A28EA-A1FD-44F0-86F2-B63CB199EE80}"/>
    <dgm:cxn modelId="{39A9645F-B4B7-4EDA-9C2B-93E59CB097CB}" type="presOf" srcId="{04DCE663-1BEE-449A-BC18-5939E2420396}" destId="{439FCC9C-1229-484E-BAFD-7112F35E9D8E}" srcOrd="0" destOrd="0" presId="urn:microsoft.com/office/officeart/2005/8/layout/vList2"/>
    <dgm:cxn modelId="{4BA8AF8D-038E-429D-AA2C-6057E98E05F3}" type="presOf" srcId="{CE721C97-4A17-48EC-BA14-7FABD0AA2AD2}" destId="{4F451A3E-CD6A-4DB4-AFE5-A096B6D67033}" srcOrd="0" destOrd="0" presId="urn:microsoft.com/office/officeart/2005/8/layout/vList2"/>
    <dgm:cxn modelId="{BA625004-2B23-4D1B-845D-44F3D73FC907}" type="presOf" srcId="{BD0ADBC5-CAF2-4365-BF27-A9BC98B824D3}" destId="{FE5F8A51-EDF6-42BE-8D9D-B38072B74E6E}" srcOrd="0" destOrd="0" presId="urn:microsoft.com/office/officeart/2005/8/layout/vList2"/>
    <dgm:cxn modelId="{1920CFF4-51E4-4774-881C-00FDFAED0982}" srcId="{8EB28038-5F4F-41C8-AB30-679893206AE8}" destId="{7DEBC54D-D0C3-4A6F-B726-E1B64D9AF5DF}" srcOrd="4" destOrd="0" parTransId="{FFC0085B-3C38-43E0-8D5C-46DFB4D62E5C}" sibTransId="{7CD9C899-14CD-4A9C-852E-5D41084EEDFD}"/>
    <dgm:cxn modelId="{17F78846-6DCF-4746-9C54-465F2820D519}" type="presOf" srcId="{3BAFFB81-A090-474E-B215-A849753CD7D4}" destId="{393272EC-D79A-4041-905C-FB720A140EEC}" srcOrd="0" destOrd="0" presId="urn:microsoft.com/office/officeart/2005/8/layout/vList2"/>
    <dgm:cxn modelId="{9CC1EE9C-55F4-46D7-B43C-756E608A4222}" srcId="{8EB28038-5F4F-41C8-AB30-679893206AE8}" destId="{3BAFFB81-A090-474E-B215-A849753CD7D4}" srcOrd="5" destOrd="0" parTransId="{2AF387F9-94A6-4285-9D45-AD589E062AEE}" sibTransId="{39CA8CE5-333E-4C0F-943E-1D5DB275D780}"/>
    <dgm:cxn modelId="{30E7A958-E5F6-4D44-A6E6-CF5E1571D9E5}" type="presOf" srcId="{A6EF1A9D-649B-4C01-B475-2784C167BFB0}" destId="{CCA1602C-12E0-4F50-A80F-FF0A2677D0DD}" srcOrd="0" destOrd="0" presId="urn:microsoft.com/office/officeart/2005/8/layout/vList2"/>
    <dgm:cxn modelId="{08A91039-42F7-4B4E-A74B-7601641179A8}" type="presOf" srcId="{7DEBC54D-D0C3-4A6F-B726-E1B64D9AF5DF}" destId="{7D29E7C5-753F-4908-B017-13927BD325E6}" srcOrd="0" destOrd="0" presId="urn:microsoft.com/office/officeart/2005/8/layout/vList2"/>
    <dgm:cxn modelId="{B1EB602A-2E6C-44B6-BE5B-4113CFA2AB43}" type="presOf" srcId="{8EB28038-5F4F-41C8-AB30-679893206AE8}" destId="{8718D638-84D2-4F52-96F8-70AD3EB887A6}" srcOrd="0" destOrd="0" presId="urn:microsoft.com/office/officeart/2005/8/layout/vList2"/>
    <dgm:cxn modelId="{A6C3CF4A-2BD5-4287-AEF8-E15B8862E13A}" srcId="{8EB28038-5F4F-41C8-AB30-679893206AE8}" destId="{6842375E-4224-4E60-B430-09873EDC4E4F}" srcOrd="2" destOrd="0" parTransId="{CEC4CF7C-9DC5-4097-B2E9-CEB1A93C78D8}" sibTransId="{7B34B573-F5A3-47B2-975B-0FF6B77E5931}"/>
    <dgm:cxn modelId="{0CCD1807-04B6-4368-B9BA-7CDA5172D123}" srcId="{8EB28038-5F4F-41C8-AB30-679893206AE8}" destId="{04DCE663-1BEE-449A-BC18-5939E2420396}" srcOrd="3" destOrd="0" parTransId="{70BD08E0-2989-4CC3-85B0-8BB8710CB74C}" sibTransId="{8EF34BDC-BBDB-467B-A847-F4694BDFD635}"/>
    <dgm:cxn modelId="{C0D0E662-F682-46F7-B47F-81893F18144E}" type="presOf" srcId="{6842375E-4224-4E60-B430-09873EDC4E4F}" destId="{F66CAF95-631B-432A-A4DD-4653459BA07C}" srcOrd="0" destOrd="0" presId="urn:microsoft.com/office/officeart/2005/8/layout/vList2"/>
    <dgm:cxn modelId="{99AB333E-6888-4478-ABE6-757035D300C2}" srcId="{8EB28038-5F4F-41C8-AB30-679893206AE8}" destId="{CE721C97-4A17-48EC-BA14-7FABD0AA2AD2}" srcOrd="0" destOrd="0" parTransId="{4E22338D-A262-46F2-AF6E-649C4311903E}" sibTransId="{6564AC1E-A2E1-40BD-BB24-85681DC80D16}"/>
    <dgm:cxn modelId="{445B5D42-8D8F-484C-A613-D54880D2FA43}" srcId="{8EB28038-5F4F-41C8-AB30-679893206AE8}" destId="{A6EF1A9D-649B-4C01-B475-2784C167BFB0}" srcOrd="7" destOrd="0" parTransId="{B4C329C0-20F1-4277-90B2-E701571F5AF7}" sibTransId="{58E0A6DF-E265-406F-97E2-06AFD8F0E08D}"/>
    <dgm:cxn modelId="{85CF406A-BD26-473D-BB76-59B1E5C7F4DD}" type="presOf" srcId="{153815AA-02FC-4EDF-B1B0-31FE6CFFAE6D}" destId="{00B47AFA-27C1-4DDE-B873-5051FB5748B4}" srcOrd="0" destOrd="0" presId="urn:microsoft.com/office/officeart/2005/8/layout/vList2"/>
    <dgm:cxn modelId="{B95A6758-48E5-4C26-9742-1DD97997375A}" srcId="{8EB28038-5F4F-41C8-AB30-679893206AE8}" destId="{BD0ADBC5-CAF2-4365-BF27-A9BC98B824D3}" srcOrd="6" destOrd="0" parTransId="{A8590DD1-4C31-4A3A-BE16-1EF7515340EC}" sibTransId="{37901E88-B23F-4F8F-9DD1-1C3EE47B4E98}"/>
    <dgm:cxn modelId="{7207ACEA-1A34-4D70-A4E5-A44ECF71335A}" type="presParOf" srcId="{8718D638-84D2-4F52-96F8-70AD3EB887A6}" destId="{4F451A3E-CD6A-4DB4-AFE5-A096B6D67033}" srcOrd="0" destOrd="0" presId="urn:microsoft.com/office/officeart/2005/8/layout/vList2"/>
    <dgm:cxn modelId="{29E92DC8-B1D3-4431-9D54-4EE3CC17B8CD}" type="presParOf" srcId="{8718D638-84D2-4F52-96F8-70AD3EB887A6}" destId="{EA697DF8-7606-489F-B69C-723969C83421}" srcOrd="1" destOrd="0" presId="urn:microsoft.com/office/officeart/2005/8/layout/vList2"/>
    <dgm:cxn modelId="{C6978E35-FEBA-4D9B-B3AE-8E7F7597940C}" type="presParOf" srcId="{8718D638-84D2-4F52-96F8-70AD3EB887A6}" destId="{00B47AFA-27C1-4DDE-B873-5051FB5748B4}" srcOrd="2" destOrd="0" presId="urn:microsoft.com/office/officeart/2005/8/layout/vList2"/>
    <dgm:cxn modelId="{D9628FB0-7723-410D-8895-236875611EEF}" type="presParOf" srcId="{8718D638-84D2-4F52-96F8-70AD3EB887A6}" destId="{05733E87-42C9-41A9-8338-5843D07ADECF}" srcOrd="3" destOrd="0" presId="urn:microsoft.com/office/officeart/2005/8/layout/vList2"/>
    <dgm:cxn modelId="{BEF5652B-978A-4D3E-A975-97E9D8D16501}" type="presParOf" srcId="{8718D638-84D2-4F52-96F8-70AD3EB887A6}" destId="{F66CAF95-631B-432A-A4DD-4653459BA07C}" srcOrd="4" destOrd="0" presId="urn:microsoft.com/office/officeart/2005/8/layout/vList2"/>
    <dgm:cxn modelId="{02CC8343-56BB-4DBE-B293-2F6686128334}" type="presParOf" srcId="{8718D638-84D2-4F52-96F8-70AD3EB887A6}" destId="{33B52977-74A3-4F84-98DC-E5CB6A082037}" srcOrd="5" destOrd="0" presId="urn:microsoft.com/office/officeart/2005/8/layout/vList2"/>
    <dgm:cxn modelId="{98F5D4E6-6AD2-4542-87C5-EDA46E95B022}" type="presParOf" srcId="{8718D638-84D2-4F52-96F8-70AD3EB887A6}" destId="{439FCC9C-1229-484E-BAFD-7112F35E9D8E}" srcOrd="6" destOrd="0" presId="urn:microsoft.com/office/officeart/2005/8/layout/vList2"/>
    <dgm:cxn modelId="{3E6A6BE1-7389-4974-BFA6-F074825AC8EE}" type="presParOf" srcId="{8718D638-84D2-4F52-96F8-70AD3EB887A6}" destId="{6ADEB55F-B95F-47D6-92E2-1B7D8CCCAE9F}" srcOrd="7" destOrd="0" presId="urn:microsoft.com/office/officeart/2005/8/layout/vList2"/>
    <dgm:cxn modelId="{CB6B040F-BF4D-4FBD-838F-944437DB23A3}" type="presParOf" srcId="{8718D638-84D2-4F52-96F8-70AD3EB887A6}" destId="{7D29E7C5-753F-4908-B017-13927BD325E6}" srcOrd="8" destOrd="0" presId="urn:microsoft.com/office/officeart/2005/8/layout/vList2"/>
    <dgm:cxn modelId="{9622AB62-A6E5-4B77-AF1F-9175797A4EE3}" type="presParOf" srcId="{8718D638-84D2-4F52-96F8-70AD3EB887A6}" destId="{FDBFF66F-F76A-4D34-B97E-AE646E8F3A48}" srcOrd="9" destOrd="0" presId="urn:microsoft.com/office/officeart/2005/8/layout/vList2"/>
    <dgm:cxn modelId="{03B99243-9FF8-49C9-BB19-0DD2F153EA9C}" type="presParOf" srcId="{8718D638-84D2-4F52-96F8-70AD3EB887A6}" destId="{393272EC-D79A-4041-905C-FB720A140EEC}" srcOrd="10" destOrd="0" presId="urn:microsoft.com/office/officeart/2005/8/layout/vList2"/>
    <dgm:cxn modelId="{866308A2-EA5D-4314-99D7-734D88318089}" type="presParOf" srcId="{8718D638-84D2-4F52-96F8-70AD3EB887A6}" destId="{06B2CE64-1F99-4CCD-B636-D94F6B2F3B2F}" srcOrd="11" destOrd="0" presId="urn:microsoft.com/office/officeart/2005/8/layout/vList2"/>
    <dgm:cxn modelId="{91284B30-AA70-4CD1-B3BD-B5B4C8D082C6}" type="presParOf" srcId="{8718D638-84D2-4F52-96F8-70AD3EB887A6}" destId="{FE5F8A51-EDF6-42BE-8D9D-B38072B74E6E}" srcOrd="12" destOrd="0" presId="urn:microsoft.com/office/officeart/2005/8/layout/vList2"/>
    <dgm:cxn modelId="{02110A39-D985-4921-940B-C0BF159C83D4}" type="presParOf" srcId="{8718D638-84D2-4F52-96F8-70AD3EB887A6}" destId="{DAAD6C07-5DD3-4835-AFAA-59A2A07A3ECC}" srcOrd="13" destOrd="0" presId="urn:microsoft.com/office/officeart/2005/8/layout/vList2"/>
    <dgm:cxn modelId="{77CAC99B-D770-4317-AF79-568A128D825F}" type="presParOf" srcId="{8718D638-84D2-4F52-96F8-70AD3EB887A6}" destId="{CCA1602C-12E0-4F50-A80F-FF0A2677D0DD}" srcOrd="1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A77463-7309-4191-AC4F-9EA567E94B49}"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en-US"/>
        </a:p>
      </dgm:t>
    </dgm:pt>
    <dgm:pt modelId="{48D4B336-D6AA-4294-AAFE-A0E223DC2292}">
      <dgm:prSet phldrT="[Text]" custT="1"/>
      <dgm:spPr/>
      <dgm:t>
        <a:bodyPr/>
        <a:lstStyle/>
        <a:p>
          <a:r>
            <a:rPr lang="en-US" sz="2000" b="1" i="0" dirty="0" smtClean="0">
              <a:latin typeface="Times New Roman" pitchFamily="18" charset="0"/>
              <a:cs typeface="Times New Roman" pitchFamily="18" charset="0"/>
            </a:rPr>
            <a:t>Weather Services to Agriculture</a:t>
          </a:r>
          <a:endParaRPr lang="en-US" sz="2000" b="1" i="0" dirty="0"/>
        </a:p>
      </dgm:t>
    </dgm:pt>
    <dgm:pt modelId="{6EB74FD3-3E14-4A8B-9CF5-C1770463D938}" type="parTrans" cxnId="{52360714-8302-470D-9282-269C6A12767B}">
      <dgm:prSet/>
      <dgm:spPr/>
      <dgm:t>
        <a:bodyPr/>
        <a:lstStyle/>
        <a:p>
          <a:endParaRPr lang="en-US"/>
        </a:p>
      </dgm:t>
    </dgm:pt>
    <dgm:pt modelId="{0375E535-5AD0-46CF-B921-03B20B68E90C}" type="sibTrans" cxnId="{52360714-8302-470D-9282-269C6A12767B}">
      <dgm:prSet/>
      <dgm:spPr/>
      <dgm:t>
        <a:bodyPr/>
        <a:lstStyle/>
        <a:p>
          <a:endParaRPr lang="en-US"/>
        </a:p>
      </dgm:t>
    </dgm:pt>
    <dgm:pt modelId="{9EE6C9E7-81DC-4D86-BFF5-A801552FBD11}">
      <dgm:prSet phldrT="[Text]" custT="1"/>
      <dgm:spPr/>
      <dgm:t>
        <a:bodyPr/>
        <a:lstStyle/>
        <a:p>
          <a:r>
            <a:rPr lang="en-US" sz="2000" b="1" i="0" dirty="0" smtClean="0">
              <a:latin typeface="Times New Roman" pitchFamily="18" charset="0"/>
              <a:cs typeface="Times New Roman" pitchFamily="18" charset="0"/>
            </a:rPr>
            <a:t>Forecasting services to the national and international civil aviation </a:t>
          </a:r>
          <a:r>
            <a:rPr lang="en-US" sz="1900" b="1" i="0" dirty="0" smtClean="0">
              <a:latin typeface="Times New Roman" pitchFamily="18" charset="0"/>
              <a:cs typeface="Times New Roman" pitchFamily="18" charset="0"/>
            </a:rPr>
            <a:t>sector</a:t>
          </a:r>
          <a:r>
            <a:rPr lang="en-US" sz="1800" b="1" i="0" dirty="0" smtClean="0">
              <a:latin typeface="Times New Roman" pitchFamily="18" charset="0"/>
              <a:cs typeface="Times New Roman" pitchFamily="18" charset="0"/>
            </a:rPr>
            <a:t>.</a:t>
          </a:r>
          <a:endParaRPr lang="en-US" sz="1800" b="1" i="0" dirty="0"/>
        </a:p>
      </dgm:t>
    </dgm:pt>
    <dgm:pt modelId="{99026D7E-77E7-4F19-992E-A1DC941DCAEA}" type="parTrans" cxnId="{747424BD-3D62-4D96-BAD8-B857AB53689E}">
      <dgm:prSet/>
      <dgm:spPr/>
      <dgm:t>
        <a:bodyPr/>
        <a:lstStyle/>
        <a:p>
          <a:endParaRPr lang="en-US"/>
        </a:p>
      </dgm:t>
    </dgm:pt>
    <dgm:pt modelId="{296914D3-9DB6-4B95-A3A5-653882F8E23C}" type="sibTrans" cxnId="{747424BD-3D62-4D96-BAD8-B857AB53689E}">
      <dgm:prSet/>
      <dgm:spPr/>
      <dgm:t>
        <a:bodyPr/>
        <a:lstStyle/>
        <a:p>
          <a:endParaRPr lang="en-US"/>
        </a:p>
      </dgm:t>
    </dgm:pt>
    <dgm:pt modelId="{8F408E08-AD0C-4846-923B-CE6AD0964ED0}">
      <dgm:prSet phldrT="[Text]" custT="1"/>
      <dgm:spPr/>
      <dgm:t>
        <a:bodyPr/>
        <a:lstStyle/>
        <a:p>
          <a:r>
            <a:rPr lang="en-US" sz="1800" b="1" i="0" dirty="0" smtClean="0">
              <a:latin typeface="Times New Roman" pitchFamily="18" charset="0"/>
              <a:cs typeface="Times New Roman" pitchFamily="18" charset="0"/>
            </a:rPr>
            <a:t>WMO recognized training services to staff, public &amp; foreign trainees.</a:t>
          </a:r>
          <a:endParaRPr lang="en-US" sz="1800" b="1" i="0" dirty="0"/>
        </a:p>
      </dgm:t>
    </dgm:pt>
    <dgm:pt modelId="{BCF5C059-AC85-451C-A9AF-DDFFD0465625}" type="parTrans" cxnId="{D179633A-103E-4CA9-A578-BBA3695FA906}">
      <dgm:prSet/>
      <dgm:spPr/>
      <dgm:t>
        <a:bodyPr/>
        <a:lstStyle/>
        <a:p>
          <a:endParaRPr lang="en-US"/>
        </a:p>
      </dgm:t>
    </dgm:pt>
    <dgm:pt modelId="{B6393910-1FBC-4199-BBF2-3FB3E9AAB897}" type="sibTrans" cxnId="{D179633A-103E-4CA9-A578-BBA3695FA906}">
      <dgm:prSet/>
      <dgm:spPr/>
      <dgm:t>
        <a:bodyPr/>
        <a:lstStyle/>
        <a:p>
          <a:endParaRPr lang="en-US"/>
        </a:p>
      </dgm:t>
    </dgm:pt>
    <dgm:pt modelId="{6DB4B525-BB00-4905-80A3-D439AF05915F}">
      <dgm:prSet phldrT="[Text]" custT="1"/>
      <dgm:spPr/>
      <dgm:t>
        <a:bodyPr/>
        <a:lstStyle/>
        <a:p>
          <a:r>
            <a:rPr lang="en-US" sz="1800" b="1" i="0" dirty="0" smtClean="0">
              <a:latin typeface="Times New Roman" pitchFamily="18" charset="0"/>
              <a:cs typeface="Times New Roman" pitchFamily="18" charset="0"/>
            </a:rPr>
            <a:t>Telecom Training to departmental &amp; foreign trainees</a:t>
          </a:r>
          <a:r>
            <a:rPr lang="en-US" sz="1800" b="1" i="1" dirty="0" smtClean="0">
              <a:latin typeface="Times New Roman" pitchFamily="18" charset="0"/>
              <a:cs typeface="Times New Roman" pitchFamily="18" charset="0"/>
            </a:rPr>
            <a:t>.</a:t>
          </a:r>
          <a:endParaRPr lang="en-US" sz="1800" b="1" dirty="0"/>
        </a:p>
      </dgm:t>
    </dgm:pt>
    <dgm:pt modelId="{F5E92B7F-4C4C-4B72-A4E5-690F936A2E4E}" type="parTrans" cxnId="{2D5EAA23-A9A8-42EA-B831-539C064F66B8}">
      <dgm:prSet/>
      <dgm:spPr/>
      <dgm:t>
        <a:bodyPr/>
        <a:lstStyle/>
        <a:p>
          <a:endParaRPr lang="en-US"/>
        </a:p>
      </dgm:t>
    </dgm:pt>
    <dgm:pt modelId="{732165BC-3591-42AA-8A97-2C8430B26D87}" type="sibTrans" cxnId="{2D5EAA23-A9A8-42EA-B831-539C064F66B8}">
      <dgm:prSet/>
      <dgm:spPr/>
      <dgm:t>
        <a:bodyPr/>
        <a:lstStyle/>
        <a:p>
          <a:endParaRPr lang="en-US"/>
        </a:p>
      </dgm:t>
    </dgm:pt>
    <dgm:pt modelId="{83D34E63-0A36-4A00-B445-C3D2E805B36C}">
      <dgm:prSet phldrT="[Text]" custT="1"/>
      <dgm:spPr/>
      <dgm:t>
        <a:bodyPr/>
        <a:lstStyle/>
        <a:p>
          <a:r>
            <a:rPr lang="en-US" sz="1800" b="1" i="0" dirty="0" smtClean="0">
              <a:latin typeface="Times New Roman" pitchFamily="18" charset="0"/>
              <a:cs typeface="Times New Roman" pitchFamily="18" charset="0"/>
            </a:rPr>
            <a:t>New  satellite-based digital broadcast services.</a:t>
          </a:r>
          <a:endParaRPr lang="en-US" sz="1800" b="1" i="0" dirty="0"/>
        </a:p>
      </dgm:t>
    </dgm:pt>
    <dgm:pt modelId="{37FDBF96-4466-4723-B7D0-4E812220D477}" type="parTrans" cxnId="{27421454-1C29-44CB-9CD7-ED69C20EDACB}">
      <dgm:prSet/>
      <dgm:spPr/>
      <dgm:t>
        <a:bodyPr/>
        <a:lstStyle/>
        <a:p>
          <a:endParaRPr lang="en-US"/>
        </a:p>
      </dgm:t>
    </dgm:pt>
    <dgm:pt modelId="{93A5CECB-91A4-48ED-BEC3-21F0B8BEFEE4}" type="sibTrans" cxnId="{27421454-1C29-44CB-9CD7-ED69C20EDACB}">
      <dgm:prSet/>
      <dgm:spPr/>
      <dgm:t>
        <a:bodyPr/>
        <a:lstStyle/>
        <a:p>
          <a:endParaRPr lang="en-US"/>
        </a:p>
      </dgm:t>
    </dgm:pt>
    <dgm:pt modelId="{AAF43301-3301-4F62-9CD0-24FF30FD177F}">
      <dgm:prSet phldrT="[Text]" custT="1"/>
      <dgm:spPr/>
      <dgm:t>
        <a:bodyPr/>
        <a:lstStyle/>
        <a:p>
          <a:r>
            <a:rPr lang="en-US" sz="1800" b="1" i="0" dirty="0" smtClean="0">
              <a:latin typeface="Times New Roman" pitchFamily="18" charset="0"/>
              <a:cs typeface="Times New Roman" pitchFamily="18" charset="0"/>
            </a:rPr>
            <a:t>Positional  Astronomy Services.</a:t>
          </a:r>
          <a:endParaRPr lang="en-US" sz="1800" b="1" i="0" dirty="0"/>
        </a:p>
      </dgm:t>
    </dgm:pt>
    <dgm:pt modelId="{6F0AAA9F-CE21-43AB-83C7-62A602299312}" type="parTrans" cxnId="{829EDD17-618C-41FD-A76E-815DDF36EB5E}">
      <dgm:prSet/>
      <dgm:spPr/>
      <dgm:t>
        <a:bodyPr/>
        <a:lstStyle/>
        <a:p>
          <a:endParaRPr lang="en-US"/>
        </a:p>
      </dgm:t>
    </dgm:pt>
    <dgm:pt modelId="{728C7350-5B14-4C45-A316-882EBB04044B}" type="sibTrans" cxnId="{829EDD17-618C-41FD-A76E-815DDF36EB5E}">
      <dgm:prSet/>
      <dgm:spPr/>
      <dgm:t>
        <a:bodyPr/>
        <a:lstStyle/>
        <a:p>
          <a:endParaRPr lang="en-US"/>
        </a:p>
      </dgm:t>
    </dgm:pt>
    <dgm:pt modelId="{EB4292D0-7E32-44AD-858D-09848D586C9C}">
      <dgm:prSet phldrT="[Text]" custT="1"/>
      <dgm:spPr/>
      <dgm:t>
        <a:bodyPr/>
        <a:lstStyle/>
        <a:p>
          <a:r>
            <a:rPr lang="en-US" sz="2000" b="1" i="0" dirty="0" smtClean="0">
              <a:latin typeface="Times New Roman" pitchFamily="18" charset="0"/>
              <a:cs typeface="Times New Roman" pitchFamily="18" charset="0"/>
            </a:rPr>
            <a:t>Services for Shipping  and Fisheries.</a:t>
          </a:r>
          <a:endParaRPr lang="en-US" sz="2000" b="1" i="0" dirty="0"/>
        </a:p>
      </dgm:t>
    </dgm:pt>
    <dgm:pt modelId="{2C2D661E-1E5B-44E0-BE8E-1324A536B70F}" type="parTrans" cxnId="{342AF7BC-9E0E-40DC-A168-3BE345F66270}">
      <dgm:prSet/>
      <dgm:spPr/>
      <dgm:t>
        <a:bodyPr/>
        <a:lstStyle/>
        <a:p>
          <a:endParaRPr lang="en-US"/>
        </a:p>
      </dgm:t>
    </dgm:pt>
    <dgm:pt modelId="{C1A1EB14-F131-4206-9CD5-080C782742D5}" type="sibTrans" cxnId="{342AF7BC-9E0E-40DC-A168-3BE345F66270}">
      <dgm:prSet/>
      <dgm:spPr/>
      <dgm:t>
        <a:bodyPr/>
        <a:lstStyle/>
        <a:p>
          <a:endParaRPr lang="en-US"/>
        </a:p>
      </dgm:t>
    </dgm:pt>
    <dgm:pt modelId="{D880380B-0E4D-4990-B66F-E29854C8A50D}">
      <dgm:prSet phldrT="[Text]" custT="1"/>
      <dgm:spPr/>
      <dgm:t>
        <a:bodyPr/>
        <a:lstStyle/>
        <a:p>
          <a:r>
            <a:rPr lang="en-US" sz="2000" b="1" i="0" dirty="0" err="1" smtClean="0">
              <a:latin typeface="Times New Roman" pitchFamily="18" charset="0"/>
              <a:cs typeface="Times New Roman" pitchFamily="18" charset="0"/>
            </a:rPr>
            <a:t>Climatological</a:t>
          </a:r>
          <a:r>
            <a:rPr lang="en-US" sz="2000" b="1" i="0" dirty="0" smtClean="0">
              <a:latin typeface="Times New Roman" pitchFamily="18" charset="0"/>
              <a:cs typeface="Times New Roman" pitchFamily="18" charset="0"/>
            </a:rPr>
            <a:t>  Services</a:t>
          </a:r>
          <a:endParaRPr lang="en-US" sz="2000" b="1" i="0" dirty="0"/>
        </a:p>
      </dgm:t>
    </dgm:pt>
    <dgm:pt modelId="{574EB864-C440-4A59-B8F9-360B9F0CEDA5}" type="parTrans" cxnId="{6B3977A6-945E-4705-848C-7F844C17292D}">
      <dgm:prSet/>
      <dgm:spPr/>
      <dgm:t>
        <a:bodyPr/>
        <a:lstStyle/>
        <a:p>
          <a:endParaRPr lang="en-US"/>
        </a:p>
      </dgm:t>
    </dgm:pt>
    <dgm:pt modelId="{C977628B-4F63-459F-AE42-42E30C3B1885}" type="sibTrans" cxnId="{6B3977A6-945E-4705-848C-7F844C17292D}">
      <dgm:prSet/>
      <dgm:spPr/>
      <dgm:t>
        <a:bodyPr/>
        <a:lstStyle/>
        <a:p>
          <a:endParaRPr lang="en-US"/>
        </a:p>
      </dgm:t>
    </dgm:pt>
    <dgm:pt modelId="{05735017-509D-4D49-A5AD-9DC369209294}">
      <dgm:prSet phldrT="[Text]" custT="1"/>
      <dgm:spPr/>
      <dgm:t>
        <a:bodyPr/>
        <a:lstStyle/>
        <a:p>
          <a:r>
            <a:rPr lang="en-US" sz="2000" b="1" i="0" dirty="0" smtClean="0">
              <a:latin typeface="Times New Roman" pitchFamily="18" charset="0"/>
              <a:cs typeface="Times New Roman" pitchFamily="18" charset="0"/>
            </a:rPr>
            <a:t>Environmental  Meteorology.</a:t>
          </a:r>
          <a:endParaRPr lang="en-US" sz="2000" b="1" i="0" dirty="0"/>
        </a:p>
      </dgm:t>
    </dgm:pt>
    <dgm:pt modelId="{140AB037-C2B7-4A47-8F43-67F981A2425A}" type="parTrans" cxnId="{50DA7962-7674-42A9-9A8F-B9BC3E6258EB}">
      <dgm:prSet/>
      <dgm:spPr/>
      <dgm:t>
        <a:bodyPr/>
        <a:lstStyle/>
        <a:p>
          <a:endParaRPr lang="en-US"/>
        </a:p>
      </dgm:t>
    </dgm:pt>
    <dgm:pt modelId="{8992AC40-E74A-4E86-A53D-BDA1DA772AA9}" type="sibTrans" cxnId="{50DA7962-7674-42A9-9A8F-B9BC3E6258EB}">
      <dgm:prSet/>
      <dgm:spPr/>
      <dgm:t>
        <a:bodyPr/>
        <a:lstStyle/>
        <a:p>
          <a:endParaRPr lang="en-US"/>
        </a:p>
      </dgm:t>
    </dgm:pt>
    <dgm:pt modelId="{7D261020-FF15-4983-A3E2-04BF84729779}">
      <dgm:prSet phldrT="[Text]" custT="1"/>
      <dgm:spPr/>
      <dgm:t>
        <a:bodyPr/>
        <a:lstStyle/>
        <a:p>
          <a:r>
            <a:rPr lang="en-US" sz="2000" b="1" i="0" dirty="0" smtClean="0">
              <a:latin typeface="Times New Roman" pitchFamily="18" charset="0"/>
              <a:cs typeface="Times New Roman" pitchFamily="18" charset="0"/>
            </a:rPr>
            <a:t>Hydrometeorology &amp; Flood Forecasting.</a:t>
          </a:r>
          <a:endParaRPr lang="en-US" sz="2000" b="1" i="0" dirty="0"/>
        </a:p>
      </dgm:t>
    </dgm:pt>
    <dgm:pt modelId="{01AD7C98-888B-4355-888C-1592964EDC49}" type="parTrans" cxnId="{EE303929-FBC8-4063-99DD-3B7D24D2EBB6}">
      <dgm:prSet/>
      <dgm:spPr/>
      <dgm:t>
        <a:bodyPr/>
        <a:lstStyle/>
        <a:p>
          <a:endParaRPr lang="en-US"/>
        </a:p>
      </dgm:t>
    </dgm:pt>
    <dgm:pt modelId="{67D7C484-34B1-44EE-95D9-0F289952FA25}" type="sibTrans" cxnId="{EE303929-FBC8-4063-99DD-3B7D24D2EBB6}">
      <dgm:prSet/>
      <dgm:spPr/>
      <dgm:t>
        <a:bodyPr/>
        <a:lstStyle/>
        <a:p>
          <a:endParaRPr lang="en-US"/>
        </a:p>
      </dgm:t>
    </dgm:pt>
    <dgm:pt modelId="{33DA2BD2-D8BE-46AA-BB14-42935FA27388}" type="pres">
      <dgm:prSet presAssocID="{62A77463-7309-4191-AC4F-9EA567E94B49}" presName="linear" presStyleCnt="0">
        <dgm:presLayoutVars>
          <dgm:dir/>
          <dgm:animLvl val="lvl"/>
          <dgm:resizeHandles val="exact"/>
        </dgm:presLayoutVars>
      </dgm:prSet>
      <dgm:spPr/>
      <dgm:t>
        <a:bodyPr/>
        <a:lstStyle/>
        <a:p>
          <a:endParaRPr lang="en-US"/>
        </a:p>
      </dgm:t>
    </dgm:pt>
    <dgm:pt modelId="{2E75BDC5-724D-4783-8935-DE0BFB01EC95}" type="pres">
      <dgm:prSet presAssocID="{48D4B336-D6AA-4294-AAFE-A0E223DC2292}" presName="parentLin" presStyleCnt="0"/>
      <dgm:spPr/>
    </dgm:pt>
    <dgm:pt modelId="{69D1235D-47B1-4D55-8EBC-1169BE267C85}" type="pres">
      <dgm:prSet presAssocID="{48D4B336-D6AA-4294-AAFE-A0E223DC2292}" presName="parentLeftMargin" presStyleLbl="node1" presStyleIdx="0" presStyleCnt="10"/>
      <dgm:spPr/>
      <dgm:t>
        <a:bodyPr/>
        <a:lstStyle/>
        <a:p>
          <a:endParaRPr lang="en-US"/>
        </a:p>
      </dgm:t>
    </dgm:pt>
    <dgm:pt modelId="{8FCDC59A-62E4-4166-9BD2-F465642FE884}" type="pres">
      <dgm:prSet presAssocID="{48D4B336-D6AA-4294-AAFE-A0E223DC2292}" presName="parentText" presStyleLbl="node1" presStyleIdx="0" presStyleCnt="10" custScaleX="100559" custScaleY="134286">
        <dgm:presLayoutVars>
          <dgm:chMax val="0"/>
          <dgm:bulletEnabled val="1"/>
        </dgm:presLayoutVars>
      </dgm:prSet>
      <dgm:spPr/>
      <dgm:t>
        <a:bodyPr/>
        <a:lstStyle/>
        <a:p>
          <a:endParaRPr lang="en-US"/>
        </a:p>
      </dgm:t>
    </dgm:pt>
    <dgm:pt modelId="{D1D044F8-EB71-43F4-90D0-3151D16E1E39}" type="pres">
      <dgm:prSet presAssocID="{48D4B336-D6AA-4294-AAFE-A0E223DC2292}" presName="negativeSpace" presStyleCnt="0"/>
      <dgm:spPr/>
    </dgm:pt>
    <dgm:pt modelId="{E927CE2B-CB9B-4F1F-9529-9792E082B4C1}" type="pres">
      <dgm:prSet presAssocID="{48D4B336-D6AA-4294-AAFE-A0E223DC2292}" presName="childText" presStyleLbl="conFgAcc1" presStyleIdx="0" presStyleCnt="10">
        <dgm:presLayoutVars>
          <dgm:bulletEnabled val="1"/>
        </dgm:presLayoutVars>
      </dgm:prSet>
      <dgm:spPr/>
    </dgm:pt>
    <dgm:pt modelId="{9A7F6813-6618-4180-AA1D-C55FECBAFD7B}" type="pres">
      <dgm:prSet presAssocID="{0375E535-5AD0-46CF-B921-03B20B68E90C}" presName="spaceBetweenRectangles" presStyleCnt="0"/>
      <dgm:spPr/>
    </dgm:pt>
    <dgm:pt modelId="{8F1509E0-8572-4A8E-81CD-0187407CAB09}" type="pres">
      <dgm:prSet presAssocID="{9EE6C9E7-81DC-4D86-BFF5-A801552FBD11}" presName="parentLin" presStyleCnt="0"/>
      <dgm:spPr/>
    </dgm:pt>
    <dgm:pt modelId="{B352C57A-7BB7-48B7-B372-36C6479A513B}" type="pres">
      <dgm:prSet presAssocID="{9EE6C9E7-81DC-4D86-BFF5-A801552FBD11}" presName="parentLeftMargin" presStyleLbl="node1" presStyleIdx="0" presStyleCnt="10"/>
      <dgm:spPr/>
      <dgm:t>
        <a:bodyPr/>
        <a:lstStyle/>
        <a:p>
          <a:endParaRPr lang="en-US"/>
        </a:p>
      </dgm:t>
    </dgm:pt>
    <dgm:pt modelId="{E9BF2A46-02C5-4DBF-9EA4-3B556005E268}" type="pres">
      <dgm:prSet presAssocID="{9EE6C9E7-81DC-4D86-BFF5-A801552FBD11}" presName="parentText" presStyleLbl="node1" presStyleIdx="1" presStyleCnt="10" custScaleX="113388" custScaleY="129723" custLinFactNeighborX="-2525" custLinFactNeighborY="-8534">
        <dgm:presLayoutVars>
          <dgm:chMax val="0"/>
          <dgm:bulletEnabled val="1"/>
        </dgm:presLayoutVars>
      </dgm:prSet>
      <dgm:spPr/>
      <dgm:t>
        <a:bodyPr/>
        <a:lstStyle/>
        <a:p>
          <a:endParaRPr lang="en-US"/>
        </a:p>
      </dgm:t>
    </dgm:pt>
    <dgm:pt modelId="{4ABB7ED6-DD36-44DE-8D57-5E69BEE09390}" type="pres">
      <dgm:prSet presAssocID="{9EE6C9E7-81DC-4D86-BFF5-A801552FBD11}" presName="negativeSpace" presStyleCnt="0"/>
      <dgm:spPr/>
    </dgm:pt>
    <dgm:pt modelId="{B2A2C478-6DC2-4B19-A1E9-CE6F1B0560BD}" type="pres">
      <dgm:prSet presAssocID="{9EE6C9E7-81DC-4D86-BFF5-A801552FBD11}" presName="childText" presStyleLbl="conFgAcc1" presStyleIdx="1" presStyleCnt="10">
        <dgm:presLayoutVars>
          <dgm:bulletEnabled val="1"/>
        </dgm:presLayoutVars>
      </dgm:prSet>
      <dgm:spPr/>
    </dgm:pt>
    <dgm:pt modelId="{B234A86F-1EE2-4592-B431-D85848571D20}" type="pres">
      <dgm:prSet presAssocID="{296914D3-9DB6-4B95-A3A5-653882F8E23C}" presName="spaceBetweenRectangles" presStyleCnt="0"/>
      <dgm:spPr/>
    </dgm:pt>
    <dgm:pt modelId="{82B17227-191A-46A5-8F2A-B6B0ADC0CE5F}" type="pres">
      <dgm:prSet presAssocID="{8F408E08-AD0C-4846-923B-CE6AD0964ED0}" presName="parentLin" presStyleCnt="0"/>
      <dgm:spPr/>
    </dgm:pt>
    <dgm:pt modelId="{BC825771-E8F1-4B48-B822-77B7ECE27BAF}" type="pres">
      <dgm:prSet presAssocID="{8F408E08-AD0C-4846-923B-CE6AD0964ED0}" presName="parentLeftMargin" presStyleLbl="node1" presStyleIdx="1" presStyleCnt="10"/>
      <dgm:spPr/>
      <dgm:t>
        <a:bodyPr/>
        <a:lstStyle/>
        <a:p>
          <a:endParaRPr lang="en-US"/>
        </a:p>
      </dgm:t>
    </dgm:pt>
    <dgm:pt modelId="{776C5AC5-8FDC-4DC1-8C22-08195E4AD777}" type="pres">
      <dgm:prSet presAssocID="{8F408E08-AD0C-4846-923B-CE6AD0964ED0}" presName="parentText" presStyleLbl="node1" presStyleIdx="2" presStyleCnt="10" custLinFactNeighborX="2525" custLinFactNeighborY="7822">
        <dgm:presLayoutVars>
          <dgm:chMax val="0"/>
          <dgm:bulletEnabled val="1"/>
        </dgm:presLayoutVars>
      </dgm:prSet>
      <dgm:spPr/>
      <dgm:t>
        <a:bodyPr/>
        <a:lstStyle/>
        <a:p>
          <a:endParaRPr lang="en-US"/>
        </a:p>
      </dgm:t>
    </dgm:pt>
    <dgm:pt modelId="{A8B80E4C-CFD0-4B20-856F-CE1A5EF154AC}" type="pres">
      <dgm:prSet presAssocID="{8F408E08-AD0C-4846-923B-CE6AD0964ED0}" presName="negativeSpace" presStyleCnt="0"/>
      <dgm:spPr/>
    </dgm:pt>
    <dgm:pt modelId="{92B6EA4C-4D1D-44A1-8819-434EA327724E}" type="pres">
      <dgm:prSet presAssocID="{8F408E08-AD0C-4846-923B-CE6AD0964ED0}" presName="childText" presStyleLbl="conFgAcc1" presStyleIdx="2" presStyleCnt="10">
        <dgm:presLayoutVars>
          <dgm:bulletEnabled val="1"/>
        </dgm:presLayoutVars>
      </dgm:prSet>
      <dgm:spPr/>
    </dgm:pt>
    <dgm:pt modelId="{EE037324-E074-4D49-9793-0056B204E8A0}" type="pres">
      <dgm:prSet presAssocID="{B6393910-1FBC-4199-BBF2-3FB3E9AAB897}" presName="spaceBetweenRectangles" presStyleCnt="0"/>
      <dgm:spPr/>
    </dgm:pt>
    <dgm:pt modelId="{3B593DD9-A529-44EB-9928-AC4699559F01}" type="pres">
      <dgm:prSet presAssocID="{6DB4B525-BB00-4905-80A3-D439AF05915F}" presName="parentLin" presStyleCnt="0"/>
      <dgm:spPr/>
    </dgm:pt>
    <dgm:pt modelId="{8EC0FBFE-28AF-435C-86F4-9BF7B8A2A92B}" type="pres">
      <dgm:prSet presAssocID="{6DB4B525-BB00-4905-80A3-D439AF05915F}" presName="parentLeftMargin" presStyleLbl="node1" presStyleIdx="2" presStyleCnt="10"/>
      <dgm:spPr/>
      <dgm:t>
        <a:bodyPr/>
        <a:lstStyle/>
        <a:p>
          <a:endParaRPr lang="en-US"/>
        </a:p>
      </dgm:t>
    </dgm:pt>
    <dgm:pt modelId="{5D9D2E40-95BC-4A2F-B867-28B1AC71E986}" type="pres">
      <dgm:prSet presAssocID="{6DB4B525-BB00-4905-80A3-D439AF05915F}" presName="parentText" presStyleLbl="node1" presStyleIdx="3" presStyleCnt="10" custScaleX="98547" custScaleY="141422">
        <dgm:presLayoutVars>
          <dgm:chMax val="0"/>
          <dgm:bulletEnabled val="1"/>
        </dgm:presLayoutVars>
      </dgm:prSet>
      <dgm:spPr/>
      <dgm:t>
        <a:bodyPr/>
        <a:lstStyle/>
        <a:p>
          <a:endParaRPr lang="en-US"/>
        </a:p>
      </dgm:t>
    </dgm:pt>
    <dgm:pt modelId="{69259485-CA75-4604-80B4-70F75C96887D}" type="pres">
      <dgm:prSet presAssocID="{6DB4B525-BB00-4905-80A3-D439AF05915F}" presName="negativeSpace" presStyleCnt="0"/>
      <dgm:spPr/>
    </dgm:pt>
    <dgm:pt modelId="{D2DBC56C-88CC-4A45-91CF-4A943DA6265D}" type="pres">
      <dgm:prSet presAssocID="{6DB4B525-BB00-4905-80A3-D439AF05915F}" presName="childText" presStyleLbl="conFgAcc1" presStyleIdx="3" presStyleCnt="10">
        <dgm:presLayoutVars>
          <dgm:bulletEnabled val="1"/>
        </dgm:presLayoutVars>
      </dgm:prSet>
      <dgm:spPr/>
    </dgm:pt>
    <dgm:pt modelId="{735D3943-AD51-4831-A461-339CE70BC629}" type="pres">
      <dgm:prSet presAssocID="{732165BC-3591-42AA-8A97-2C8430B26D87}" presName="spaceBetweenRectangles" presStyleCnt="0"/>
      <dgm:spPr/>
    </dgm:pt>
    <dgm:pt modelId="{6AEBFD15-4C71-471F-9705-C47E238203E4}" type="pres">
      <dgm:prSet presAssocID="{83D34E63-0A36-4A00-B445-C3D2E805B36C}" presName="parentLin" presStyleCnt="0"/>
      <dgm:spPr/>
    </dgm:pt>
    <dgm:pt modelId="{7F05D4EA-8B72-4D75-96F1-9C1CFE603454}" type="pres">
      <dgm:prSet presAssocID="{83D34E63-0A36-4A00-B445-C3D2E805B36C}" presName="parentLeftMargin" presStyleLbl="node1" presStyleIdx="3" presStyleCnt="10"/>
      <dgm:spPr/>
      <dgm:t>
        <a:bodyPr/>
        <a:lstStyle/>
        <a:p>
          <a:endParaRPr lang="en-US"/>
        </a:p>
      </dgm:t>
    </dgm:pt>
    <dgm:pt modelId="{730C4432-549A-4A7C-8285-848B779A750E}" type="pres">
      <dgm:prSet presAssocID="{83D34E63-0A36-4A00-B445-C3D2E805B36C}" presName="parentText" presStyleLbl="node1" presStyleIdx="4" presStyleCnt="10" custScaleX="98994" custScaleY="133771">
        <dgm:presLayoutVars>
          <dgm:chMax val="0"/>
          <dgm:bulletEnabled val="1"/>
        </dgm:presLayoutVars>
      </dgm:prSet>
      <dgm:spPr/>
      <dgm:t>
        <a:bodyPr/>
        <a:lstStyle/>
        <a:p>
          <a:endParaRPr lang="en-US"/>
        </a:p>
      </dgm:t>
    </dgm:pt>
    <dgm:pt modelId="{B0F0E4F4-0441-49B7-A6AE-01AF759089C4}" type="pres">
      <dgm:prSet presAssocID="{83D34E63-0A36-4A00-B445-C3D2E805B36C}" presName="negativeSpace" presStyleCnt="0"/>
      <dgm:spPr/>
    </dgm:pt>
    <dgm:pt modelId="{2C483C0D-83E8-4B96-842B-C12D2AC70C46}" type="pres">
      <dgm:prSet presAssocID="{83D34E63-0A36-4A00-B445-C3D2E805B36C}" presName="childText" presStyleLbl="conFgAcc1" presStyleIdx="4" presStyleCnt="10">
        <dgm:presLayoutVars>
          <dgm:bulletEnabled val="1"/>
        </dgm:presLayoutVars>
      </dgm:prSet>
      <dgm:spPr/>
    </dgm:pt>
    <dgm:pt modelId="{A448B16B-8AC9-4289-A10E-92B042E598ED}" type="pres">
      <dgm:prSet presAssocID="{93A5CECB-91A4-48ED-BEC3-21F0B8BEFEE4}" presName="spaceBetweenRectangles" presStyleCnt="0"/>
      <dgm:spPr/>
    </dgm:pt>
    <dgm:pt modelId="{34196BD7-1360-4062-925F-4DEBA5B3B2CF}" type="pres">
      <dgm:prSet presAssocID="{AAF43301-3301-4F62-9CD0-24FF30FD177F}" presName="parentLin" presStyleCnt="0"/>
      <dgm:spPr/>
    </dgm:pt>
    <dgm:pt modelId="{F6DE1AFB-483D-467A-BF86-31E017A6896A}" type="pres">
      <dgm:prSet presAssocID="{AAF43301-3301-4F62-9CD0-24FF30FD177F}" presName="parentLeftMargin" presStyleLbl="node1" presStyleIdx="4" presStyleCnt="10"/>
      <dgm:spPr/>
      <dgm:t>
        <a:bodyPr/>
        <a:lstStyle/>
        <a:p>
          <a:endParaRPr lang="en-US"/>
        </a:p>
      </dgm:t>
    </dgm:pt>
    <dgm:pt modelId="{CB9B0E8E-764A-465B-960B-68D1E0DB2BC0}" type="pres">
      <dgm:prSet presAssocID="{AAF43301-3301-4F62-9CD0-24FF30FD177F}" presName="parentText" presStyleLbl="node1" presStyleIdx="5" presStyleCnt="10" custScaleX="98211" custScaleY="115850">
        <dgm:presLayoutVars>
          <dgm:chMax val="0"/>
          <dgm:bulletEnabled val="1"/>
        </dgm:presLayoutVars>
      </dgm:prSet>
      <dgm:spPr/>
      <dgm:t>
        <a:bodyPr/>
        <a:lstStyle/>
        <a:p>
          <a:endParaRPr lang="en-US"/>
        </a:p>
      </dgm:t>
    </dgm:pt>
    <dgm:pt modelId="{90572969-72F3-42DA-9272-670C5F5856FC}" type="pres">
      <dgm:prSet presAssocID="{AAF43301-3301-4F62-9CD0-24FF30FD177F}" presName="negativeSpace" presStyleCnt="0"/>
      <dgm:spPr/>
    </dgm:pt>
    <dgm:pt modelId="{A0B7D73F-28CA-4D0B-B0DA-BD602B45B266}" type="pres">
      <dgm:prSet presAssocID="{AAF43301-3301-4F62-9CD0-24FF30FD177F}" presName="childText" presStyleLbl="conFgAcc1" presStyleIdx="5" presStyleCnt="10" custLinFactY="13558" custLinFactNeighborX="6566" custLinFactNeighborY="100000">
        <dgm:presLayoutVars>
          <dgm:bulletEnabled val="1"/>
        </dgm:presLayoutVars>
      </dgm:prSet>
      <dgm:spPr/>
    </dgm:pt>
    <dgm:pt modelId="{3F888043-A321-4944-85CB-4BEEF2A456AE}" type="pres">
      <dgm:prSet presAssocID="{728C7350-5B14-4C45-A316-882EBB04044B}" presName="spaceBetweenRectangles" presStyleCnt="0"/>
      <dgm:spPr/>
    </dgm:pt>
    <dgm:pt modelId="{7F86B07C-B314-4206-A99A-B388768713FB}" type="pres">
      <dgm:prSet presAssocID="{EB4292D0-7E32-44AD-858D-09848D586C9C}" presName="parentLin" presStyleCnt="0"/>
      <dgm:spPr/>
    </dgm:pt>
    <dgm:pt modelId="{519988E9-CAAE-473A-863C-FC5C78B49708}" type="pres">
      <dgm:prSet presAssocID="{EB4292D0-7E32-44AD-858D-09848D586C9C}" presName="parentLeftMargin" presStyleLbl="node1" presStyleIdx="5" presStyleCnt="10"/>
      <dgm:spPr/>
      <dgm:t>
        <a:bodyPr/>
        <a:lstStyle/>
        <a:p>
          <a:endParaRPr lang="en-US"/>
        </a:p>
      </dgm:t>
    </dgm:pt>
    <dgm:pt modelId="{44C1C549-E5FC-4A61-9311-149844477CCD}" type="pres">
      <dgm:prSet presAssocID="{EB4292D0-7E32-44AD-858D-09848D586C9C}" presName="parentText" presStyleLbl="node1" presStyleIdx="6" presStyleCnt="10" custScaleX="98547" custScaleY="147829">
        <dgm:presLayoutVars>
          <dgm:chMax val="0"/>
          <dgm:bulletEnabled val="1"/>
        </dgm:presLayoutVars>
      </dgm:prSet>
      <dgm:spPr/>
      <dgm:t>
        <a:bodyPr/>
        <a:lstStyle/>
        <a:p>
          <a:endParaRPr lang="en-US"/>
        </a:p>
      </dgm:t>
    </dgm:pt>
    <dgm:pt modelId="{18C81BC0-EF42-4E8D-B5E1-0ECDB5580441}" type="pres">
      <dgm:prSet presAssocID="{EB4292D0-7E32-44AD-858D-09848D586C9C}" presName="negativeSpace" presStyleCnt="0"/>
      <dgm:spPr/>
    </dgm:pt>
    <dgm:pt modelId="{177B1ECE-43FA-403F-A4A3-783187E116D3}" type="pres">
      <dgm:prSet presAssocID="{EB4292D0-7E32-44AD-858D-09848D586C9C}" presName="childText" presStyleLbl="conFgAcc1" presStyleIdx="6" presStyleCnt="10">
        <dgm:presLayoutVars>
          <dgm:bulletEnabled val="1"/>
        </dgm:presLayoutVars>
      </dgm:prSet>
      <dgm:spPr/>
    </dgm:pt>
    <dgm:pt modelId="{40D6DEB2-C1CD-4FB7-AEAD-D83FB5BBCAC3}" type="pres">
      <dgm:prSet presAssocID="{C1A1EB14-F131-4206-9CD5-080C782742D5}" presName="spaceBetweenRectangles" presStyleCnt="0"/>
      <dgm:spPr/>
    </dgm:pt>
    <dgm:pt modelId="{F102A1D4-A83F-445E-8D63-DF37505C9FA9}" type="pres">
      <dgm:prSet presAssocID="{D880380B-0E4D-4990-B66F-E29854C8A50D}" presName="parentLin" presStyleCnt="0"/>
      <dgm:spPr/>
    </dgm:pt>
    <dgm:pt modelId="{1C50CBB8-C01B-4EF4-A8E4-B009F6D240C0}" type="pres">
      <dgm:prSet presAssocID="{D880380B-0E4D-4990-B66F-E29854C8A50D}" presName="parentLeftMargin" presStyleLbl="node1" presStyleIdx="6" presStyleCnt="10"/>
      <dgm:spPr/>
      <dgm:t>
        <a:bodyPr/>
        <a:lstStyle/>
        <a:p>
          <a:endParaRPr lang="en-US"/>
        </a:p>
      </dgm:t>
    </dgm:pt>
    <dgm:pt modelId="{93519037-25FF-46D4-961C-8A7E6A53C797}" type="pres">
      <dgm:prSet presAssocID="{D880380B-0E4D-4990-B66F-E29854C8A50D}" presName="parentText" presStyleLbl="node1" presStyleIdx="7" presStyleCnt="10" custScaleX="99553" custScaleY="161417">
        <dgm:presLayoutVars>
          <dgm:chMax val="0"/>
          <dgm:bulletEnabled val="1"/>
        </dgm:presLayoutVars>
      </dgm:prSet>
      <dgm:spPr/>
      <dgm:t>
        <a:bodyPr/>
        <a:lstStyle/>
        <a:p>
          <a:endParaRPr lang="en-US"/>
        </a:p>
      </dgm:t>
    </dgm:pt>
    <dgm:pt modelId="{E9A1465A-A479-4696-847B-2935C0407D80}" type="pres">
      <dgm:prSet presAssocID="{D880380B-0E4D-4990-B66F-E29854C8A50D}" presName="negativeSpace" presStyleCnt="0"/>
      <dgm:spPr/>
    </dgm:pt>
    <dgm:pt modelId="{2CF059DC-471B-41E4-A987-969DDE0C756E}" type="pres">
      <dgm:prSet presAssocID="{D880380B-0E4D-4990-B66F-E29854C8A50D}" presName="childText" presStyleLbl="conFgAcc1" presStyleIdx="7" presStyleCnt="10">
        <dgm:presLayoutVars>
          <dgm:bulletEnabled val="1"/>
        </dgm:presLayoutVars>
      </dgm:prSet>
      <dgm:spPr/>
    </dgm:pt>
    <dgm:pt modelId="{EBA0172E-AD61-47CC-864B-14B7A046712F}" type="pres">
      <dgm:prSet presAssocID="{C977628B-4F63-459F-AE42-42E30C3B1885}" presName="spaceBetweenRectangles" presStyleCnt="0"/>
      <dgm:spPr/>
    </dgm:pt>
    <dgm:pt modelId="{BF6FB4A7-A71A-4C95-887B-F47FC37CEFDC}" type="pres">
      <dgm:prSet presAssocID="{05735017-509D-4D49-A5AD-9DC369209294}" presName="parentLin" presStyleCnt="0"/>
      <dgm:spPr/>
    </dgm:pt>
    <dgm:pt modelId="{3C095402-4EF4-40F7-89A1-EF0D889285D9}" type="pres">
      <dgm:prSet presAssocID="{05735017-509D-4D49-A5AD-9DC369209294}" presName="parentLeftMargin" presStyleLbl="node1" presStyleIdx="7" presStyleCnt="10"/>
      <dgm:spPr/>
      <dgm:t>
        <a:bodyPr/>
        <a:lstStyle/>
        <a:p>
          <a:endParaRPr lang="en-US"/>
        </a:p>
      </dgm:t>
    </dgm:pt>
    <dgm:pt modelId="{1DA8A0C0-540B-403E-A84A-405E5C30BC89}" type="pres">
      <dgm:prSet presAssocID="{05735017-509D-4D49-A5AD-9DC369209294}" presName="parentText" presStyleLbl="node1" presStyleIdx="8" presStyleCnt="10" custScaleX="99888" custScaleY="129747">
        <dgm:presLayoutVars>
          <dgm:chMax val="0"/>
          <dgm:bulletEnabled val="1"/>
        </dgm:presLayoutVars>
      </dgm:prSet>
      <dgm:spPr/>
      <dgm:t>
        <a:bodyPr/>
        <a:lstStyle/>
        <a:p>
          <a:endParaRPr lang="en-US"/>
        </a:p>
      </dgm:t>
    </dgm:pt>
    <dgm:pt modelId="{A00052D4-22F7-447D-85EE-80637AD44E90}" type="pres">
      <dgm:prSet presAssocID="{05735017-509D-4D49-A5AD-9DC369209294}" presName="negativeSpace" presStyleCnt="0"/>
      <dgm:spPr/>
    </dgm:pt>
    <dgm:pt modelId="{E7AE3620-6313-410E-90EA-3E1342077A49}" type="pres">
      <dgm:prSet presAssocID="{05735017-509D-4D49-A5AD-9DC369209294}" presName="childText" presStyleLbl="conFgAcc1" presStyleIdx="8" presStyleCnt="10">
        <dgm:presLayoutVars>
          <dgm:bulletEnabled val="1"/>
        </dgm:presLayoutVars>
      </dgm:prSet>
      <dgm:spPr/>
    </dgm:pt>
    <dgm:pt modelId="{D7648E95-3428-4735-8310-F6FE44710377}" type="pres">
      <dgm:prSet presAssocID="{8992AC40-E74A-4E86-A53D-BDA1DA772AA9}" presName="spaceBetweenRectangles" presStyleCnt="0"/>
      <dgm:spPr/>
    </dgm:pt>
    <dgm:pt modelId="{8487CE67-F74B-4AB3-8100-0DC43E4E4E97}" type="pres">
      <dgm:prSet presAssocID="{7D261020-FF15-4983-A3E2-04BF84729779}" presName="parentLin" presStyleCnt="0"/>
      <dgm:spPr/>
    </dgm:pt>
    <dgm:pt modelId="{E1D22EC2-7311-4972-AB82-65208A83AE57}" type="pres">
      <dgm:prSet presAssocID="{7D261020-FF15-4983-A3E2-04BF84729779}" presName="parentLeftMargin" presStyleLbl="node1" presStyleIdx="8" presStyleCnt="10"/>
      <dgm:spPr/>
      <dgm:t>
        <a:bodyPr/>
        <a:lstStyle/>
        <a:p>
          <a:endParaRPr lang="en-US"/>
        </a:p>
      </dgm:t>
    </dgm:pt>
    <dgm:pt modelId="{3F89C61A-7BEF-494F-BA58-292DB5413D0B}" type="pres">
      <dgm:prSet presAssocID="{7D261020-FF15-4983-A3E2-04BF84729779}" presName="parentText" presStyleLbl="node1" presStyleIdx="9" presStyleCnt="10" custScaleX="99553" custScaleY="149874">
        <dgm:presLayoutVars>
          <dgm:chMax val="0"/>
          <dgm:bulletEnabled val="1"/>
        </dgm:presLayoutVars>
      </dgm:prSet>
      <dgm:spPr/>
      <dgm:t>
        <a:bodyPr/>
        <a:lstStyle/>
        <a:p>
          <a:endParaRPr lang="en-US"/>
        </a:p>
      </dgm:t>
    </dgm:pt>
    <dgm:pt modelId="{D25C51BB-0613-4A85-AD7B-10B9E8C9EF75}" type="pres">
      <dgm:prSet presAssocID="{7D261020-FF15-4983-A3E2-04BF84729779}" presName="negativeSpace" presStyleCnt="0"/>
      <dgm:spPr/>
    </dgm:pt>
    <dgm:pt modelId="{6CA2E6DB-7808-47FA-B757-44B7076A0E31}" type="pres">
      <dgm:prSet presAssocID="{7D261020-FF15-4983-A3E2-04BF84729779}" presName="childText" presStyleLbl="conFgAcc1" presStyleIdx="9" presStyleCnt="10">
        <dgm:presLayoutVars>
          <dgm:bulletEnabled val="1"/>
        </dgm:presLayoutVars>
      </dgm:prSet>
      <dgm:spPr/>
    </dgm:pt>
  </dgm:ptLst>
  <dgm:cxnLst>
    <dgm:cxn modelId="{024FBE8E-D1C8-4AA1-8AED-97B49BAB1025}" type="presOf" srcId="{7D261020-FF15-4983-A3E2-04BF84729779}" destId="{3F89C61A-7BEF-494F-BA58-292DB5413D0B}" srcOrd="1" destOrd="0" presId="urn:microsoft.com/office/officeart/2005/8/layout/list1"/>
    <dgm:cxn modelId="{D179633A-103E-4CA9-A578-BBA3695FA906}" srcId="{62A77463-7309-4191-AC4F-9EA567E94B49}" destId="{8F408E08-AD0C-4846-923B-CE6AD0964ED0}" srcOrd="2" destOrd="0" parTransId="{BCF5C059-AC85-451C-A9AF-DDFFD0465625}" sibTransId="{B6393910-1FBC-4199-BBF2-3FB3E9AAB897}"/>
    <dgm:cxn modelId="{829EDD17-618C-41FD-A76E-815DDF36EB5E}" srcId="{62A77463-7309-4191-AC4F-9EA567E94B49}" destId="{AAF43301-3301-4F62-9CD0-24FF30FD177F}" srcOrd="5" destOrd="0" parTransId="{6F0AAA9F-CE21-43AB-83C7-62A602299312}" sibTransId="{728C7350-5B14-4C45-A316-882EBB04044B}"/>
    <dgm:cxn modelId="{0F1B40C4-CE27-42A9-8FA7-771E82847734}" type="presOf" srcId="{6DB4B525-BB00-4905-80A3-D439AF05915F}" destId="{5D9D2E40-95BC-4A2F-B867-28B1AC71E986}" srcOrd="1" destOrd="0" presId="urn:microsoft.com/office/officeart/2005/8/layout/list1"/>
    <dgm:cxn modelId="{2D5EAA23-A9A8-42EA-B831-539C064F66B8}" srcId="{62A77463-7309-4191-AC4F-9EA567E94B49}" destId="{6DB4B525-BB00-4905-80A3-D439AF05915F}" srcOrd="3" destOrd="0" parTransId="{F5E92B7F-4C4C-4B72-A4E5-690F936A2E4E}" sibTransId="{732165BC-3591-42AA-8A97-2C8430B26D87}"/>
    <dgm:cxn modelId="{43ADE1F6-85EA-411A-BA0A-6C0B70074D38}" type="presOf" srcId="{EB4292D0-7E32-44AD-858D-09848D586C9C}" destId="{44C1C549-E5FC-4A61-9311-149844477CCD}" srcOrd="1" destOrd="0" presId="urn:microsoft.com/office/officeart/2005/8/layout/list1"/>
    <dgm:cxn modelId="{50DA7962-7674-42A9-9A8F-B9BC3E6258EB}" srcId="{62A77463-7309-4191-AC4F-9EA567E94B49}" destId="{05735017-509D-4D49-A5AD-9DC369209294}" srcOrd="8" destOrd="0" parTransId="{140AB037-C2B7-4A47-8F43-67F981A2425A}" sibTransId="{8992AC40-E74A-4E86-A53D-BDA1DA772AA9}"/>
    <dgm:cxn modelId="{A321AD8E-35C7-45C0-BFDE-B9845E28E903}" type="presOf" srcId="{6DB4B525-BB00-4905-80A3-D439AF05915F}" destId="{8EC0FBFE-28AF-435C-86F4-9BF7B8A2A92B}" srcOrd="0" destOrd="0" presId="urn:microsoft.com/office/officeart/2005/8/layout/list1"/>
    <dgm:cxn modelId="{A64041A0-871A-4F7F-87AF-D953CE1C3CA5}" type="presOf" srcId="{62A77463-7309-4191-AC4F-9EA567E94B49}" destId="{33DA2BD2-D8BE-46AA-BB14-42935FA27388}" srcOrd="0" destOrd="0" presId="urn:microsoft.com/office/officeart/2005/8/layout/list1"/>
    <dgm:cxn modelId="{12E695C0-45CC-4249-B8B6-A9B30390B903}" type="presOf" srcId="{AAF43301-3301-4F62-9CD0-24FF30FD177F}" destId="{CB9B0E8E-764A-465B-960B-68D1E0DB2BC0}" srcOrd="1" destOrd="0" presId="urn:microsoft.com/office/officeart/2005/8/layout/list1"/>
    <dgm:cxn modelId="{F6F6FA43-E33A-4932-BF1F-1E1A50EF8637}" type="presOf" srcId="{9EE6C9E7-81DC-4D86-BFF5-A801552FBD11}" destId="{B352C57A-7BB7-48B7-B372-36C6479A513B}" srcOrd="0" destOrd="0" presId="urn:microsoft.com/office/officeart/2005/8/layout/list1"/>
    <dgm:cxn modelId="{AC763A43-5582-4101-B9FC-DF9CE1B343C0}" type="presOf" srcId="{AAF43301-3301-4F62-9CD0-24FF30FD177F}" destId="{F6DE1AFB-483D-467A-BF86-31E017A6896A}" srcOrd="0" destOrd="0" presId="urn:microsoft.com/office/officeart/2005/8/layout/list1"/>
    <dgm:cxn modelId="{342AF7BC-9E0E-40DC-A168-3BE345F66270}" srcId="{62A77463-7309-4191-AC4F-9EA567E94B49}" destId="{EB4292D0-7E32-44AD-858D-09848D586C9C}" srcOrd="6" destOrd="0" parTransId="{2C2D661E-1E5B-44E0-BE8E-1324A536B70F}" sibTransId="{C1A1EB14-F131-4206-9CD5-080C782742D5}"/>
    <dgm:cxn modelId="{C9B4BC40-11C6-4ED2-BCF3-00D337AA730D}" type="presOf" srcId="{D880380B-0E4D-4990-B66F-E29854C8A50D}" destId="{1C50CBB8-C01B-4EF4-A8E4-B009F6D240C0}" srcOrd="0" destOrd="0" presId="urn:microsoft.com/office/officeart/2005/8/layout/list1"/>
    <dgm:cxn modelId="{18020C07-BC69-45F2-B589-FB673E66FC18}" type="presOf" srcId="{48D4B336-D6AA-4294-AAFE-A0E223DC2292}" destId="{69D1235D-47B1-4D55-8EBC-1169BE267C85}" srcOrd="0" destOrd="0" presId="urn:microsoft.com/office/officeart/2005/8/layout/list1"/>
    <dgm:cxn modelId="{D7897984-638A-4D6A-AC2F-BFD35F3524BA}" type="presOf" srcId="{83D34E63-0A36-4A00-B445-C3D2E805B36C}" destId="{7F05D4EA-8B72-4D75-96F1-9C1CFE603454}" srcOrd="0" destOrd="0" presId="urn:microsoft.com/office/officeart/2005/8/layout/list1"/>
    <dgm:cxn modelId="{87BDC0D6-F733-4703-9285-2CCC12DBA32E}" type="presOf" srcId="{EB4292D0-7E32-44AD-858D-09848D586C9C}" destId="{519988E9-CAAE-473A-863C-FC5C78B49708}" srcOrd="0" destOrd="0" presId="urn:microsoft.com/office/officeart/2005/8/layout/list1"/>
    <dgm:cxn modelId="{27421454-1C29-44CB-9CD7-ED69C20EDACB}" srcId="{62A77463-7309-4191-AC4F-9EA567E94B49}" destId="{83D34E63-0A36-4A00-B445-C3D2E805B36C}" srcOrd="4" destOrd="0" parTransId="{37FDBF96-4466-4723-B7D0-4E812220D477}" sibTransId="{93A5CECB-91A4-48ED-BEC3-21F0B8BEFEE4}"/>
    <dgm:cxn modelId="{6C21ED8B-8248-47BF-AB16-2EAE05D0E8D7}" type="presOf" srcId="{48D4B336-D6AA-4294-AAFE-A0E223DC2292}" destId="{8FCDC59A-62E4-4166-9BD2-F465642FE884}" srcOrd="1" destOrd="0" presId="urn:microsoft.com/office/officeart/2005/8/layout/list1"/>
    <dgm:cxn modelId="{06F7B6C4-AABE-4427-A917-F2650D15155F}" type="presOf" srcId="{7D261020-FF15-4983-A3E2-04BF84729779}" destId="{E1D22EC2-7311-4972-AB82-65208A83AE57}" srcOrd="0" destOrd="0" presId="urn:microsoft.com/office/officeart/2005/8/layout/list1"/>
    <dgm:cxn modelId="{F12C3AA5-0790-4F8B-B72F-75C3157310A5}" type="presOf" srcId="{05735017-509D-4D49-A5AD-9DC369209294}" destId="{3C095402-4EF4-40F7-89A1-EF0D889285D9}" srcOrd="0" destOrd="0" presId="urn:microsoft.com/office/officeart/2005/8/layout/list1"/>
    <dgm:cxn modelId="{F91DC856-BD47-4B4E-83A1-8D5CC9EBBA03}" type="presOf" srcId="{9EE6C9E7-81DC-4D86-BFF5-A801552FBD11}" destId="{E9BF2A46-02C5-4DBF-9EA4-3B556005E268}" srcOrd="1" destOrd="0" presId="urn:microsoft.com/office/officeart/2005/8/layout/list1"/>
    <dgm:cxn modelId="{C1493E44-9E18-4B7A-B8FF-A245002D134D}" type="presOf" srcId="{8F408E08-AD0C-4846-923B-CE6AD0964ED0}" destId="{776C5AC5-8FDC-4DC1-8C22-08195E4AD777}" srcOrd="1" destOrd="0" presId="urn:microsoft.com/office/officeart/2005/8/layout/list1"/>
    <dgm:cxn modelId="{29040CFA-24C1-4352-A38A-84463866A2D0}" type="presOf" srcId="{8F408E08-AD0C-4846-923B-CE6AD0964ED0}" destId="{BC825771-E8F1-4B48-B822-77B7ECE27BAF}" srcOrd="0" destOrd="0" presId="urn:microsoft.com/office/officeart/2005/8/layout/list1"/>
    <dgm:cxn modelId="{52360714-8302-470D-9282-269C6A12767B}" srcId="{62A77463-7309-4191-AC4F-9EA567E94B49}" destId="{48D4B336-D6AA-4294-AAFE-A0E223DC2292}" srcOrd="0" destOrd="0" parTransId="{6EB74FD3-3E14-4A8B-9CF5-C1770463D938}" sibTransId="{0375E535-5AD0-46CF-B921-03B20B68E90C}"/>
    <dgm:cxn modelId="{4AFC72F1-356F-45A5-B7D5-1BBEE3AE2E3F}" type="presOf" srcId="{83D34E63-0A36-4A00-B445-C3D2E805B36C}" destId="{730C4432-549A-4A7C-8285-848B779A750E}" srcOrd="1" destOrd="0" presId="urn:microsoft.com/office/officeart/2005/8/layout/list1"/>
    <dgm:cxn modelId="{5C993AD3-E9A6-43C4-9F70-6E0E22455AD5}" type="presOf" srcId="{D880380B-0E4D-4990-B66F-E29854C8A50D}" destId="{93519037-25FF-46D4-961C-8A7E6A53C797}" srcOrd="1" destOrd="0" presId="urn:microsoft.com/office/officeart/2005/8/layout/list1"/>
    <dgm:cxn modelId="{EE303929-FBC8-4063-99DD-3B7D24D2EBB6}" srcId="{62A77463-7309-4191-AC4F-9EA567E94B49}" destId="{7D261020-FF15-4983-A3E2-04BF84729779}" srcOrd="9" destOrd="0" parTransId="{01AD7C98-888B-4355-888C-1592964EDC49}" sibTransId="{67D7C484-34B1-44EE-95D9-0F289952FA25}"/>
    <dgm:cxn modelId="{FF96A383-BD0C-4DE2-9529-7B43F252D68C}" type="presOf" srcId="{05735017-509D-4D49-A5AD-9DC369209294}" destId="{1DA8A0C0-540B-403E-A84A-405E5C30BC89}" srcOrd="1" destOrd="0" presId="urn:microsoft.com/office/officeart/2005/8/layout/list1"/>
    <dgm:cxn modelId="{6B3977A6-945E-4705-848C-7F844C17292D}" srcId="{62A77463-7309-4191-AC4F-9EA567E94B49}" destId="{D880380B-0E4D-4990-B66F-E29854C8A50D}" srcOrd="7" destOrd="0" parTransId="{574EB864-C440-4A59-B8F9-360B9F0CEDA5}" sibTransId="{C977628B-4F63-459F-AE42-42E30C3B1885}"/>
    <dgm:cxn modelId="{747424BD-3D62-4D96-BAD8-B857AB53689E}" srcId="{62A77463-7309-4191-AC4F-9EA567E94B49}" destId="{9EE6C9E7-81DC-4D86-BFF5-A801552FBD11}" srcOrd="1" destOrd="0" parTransId="{99026D7E-77E7-4F19-992E-A1DC941DCAEA}" sibTransId="{296914D3-9DB6-4B95-A3A5-653882F8E23C}"/>
    <dgm:cxn modelId="{09557467-8898-480B-8278-50753EDFA61E}" type="presParOf" srcId="{33DA2BD2-D8BE-46AA-BB14-42935FA27388}" destId="{2E75BDC5-724D-4783-8935-DE0BFB01EC95}" srcOrd="0" destOrd="0" presId="urn:microsoft.com/office/officeart/2005/8/layout/list1"/>
    <dgm:cxn modelId="{BF6B00A4-BEA0-464B-B877-1EA1C6E1DC6A}" type="presParOf" srcId="{2E75BDC5-724D-4783-8935-DE0BFB01EC95}" destId="{69D1235D-47B1-4D55-8EBC-1169BE267C85}" srcOrd="0" destOrd="0" presId="urn:microsoft.com/office/officeart/2005/8/layout/list1"/>
    <dgm:cxn modelId="{9E6229BA-0F1F-4B86-9C16-53B7371428E7}" type="presParOf" srcId="{2E75BDC5-724D-4783-8935-DE0BFB01EC95}" destId="{8FCDC59A-62E4-4166-9BD2-F465642FE884}" srcOrd="1" destOrd="0" presId="urn:microsoft.com/office/officeart/2005/8/layout/list1"/>
    <dgm:cxn modelId="{4DCE4891-7F45-4B73-B607-164ECBE01E00}" type="presParOf" srcId="{33DA2BD2-D8BE-46AA-BB14-42935FA27388}" destId="{D1D044F8-EB71-43F4-90D0-3151D16E1E39}" srcOrd="1" destOrd="0" presId="urn:microsoft.com/office/officeart/2005/8/layout/list1"/>
    <dgm:cxn modelId="{B4AF4179-DD09-4322-869D-A17A2DB2F976}" type="presParOf" srcId="{33DA2BD2-D8BE-46AA-BB14-42935FA27388}" destId="{E927CE2B-CB9B-4F1F-9529-9792E082B4C1}" srcOrd="2" destOrd="0" presId="urn:microsoft.com/office/officeart/2005/8/layout/list1"/>
    <dgm:cxn modelId="{8AE209BD-B7EB-424A-806E-D23422132A19}" type="presParOf" srcId="{33DA2BD2-D8BE-46AA-BB14-42935FA27388}" destId="{9A7F6813-6618-4180-AA1D-C55FECBAFD7B}" srcOrd="3" destOrd="0" presId="urn:microsoft.com/office/officeart/2005/8/layout/list1"/>
    <dgm:cxn modelId="{BF719266-6F8A-400E-9464-C9A175C321B0}" type="presParOf" srcId="{33DA2BD2-D8BE-46AA-BB14-42935FA27388}" destId="{8F1509E0-8572-4A8E-81CD-0187407CAB09}" srcOrd="4" destOrd="0" presId="urn:microsoft.com/office/officeart/2005/8/layout/list1"/>
    <dgm:cxn modelId="{29FAAB92-10EA-4F84-B690-1DFDE81058BD}" type="presParOf" srcId="{8F1509E0-8572-4A8E-81CD-0187407CAB09}" destId="{B352C57A-7BB7-48B7-B372-36C6479A513B}" srcOrd="0" destOrd="0" presId="urn:microsoft.com/office/officeart/2005/8/layout/list1"/>
    <dgm:cxn modelId="{CC082E48-EA88-4562-BC2E-AD53C04FAD1F}" type="presParOf" srcId="{8F1509E0-8572-4A8E-81CD-0187407CAB09}" destId="{E9BF2A46-02C5-4DBF-9EA4-3B556005E268}" srcOrd="1" destOrd="0" presId="urn:microsoft.com/office/officeart/2005/8/layout/list1"/>
    <dgm:cxn modelId="{2FE63E12-BA34-4289-B82E-CA48ED25EFDA}" type="presParOf" srcId="{33DA2BD2-D8BE-46AA-BB14-42935FA27388}" destId="{4ABB7ED6-DD36-44DE-8D57-5E69BEE09390}" srcOrd="5" destOrd="0" presId="urn:microsoft.com/office/officeart/2005/8/layout/list1"/>
    <dgm:cxn modelId="{7C11FF17-642D-44E5-99FF-7CBF634CA0CC}" type="presParOf" srcId="{33DA2BD2-D8BE-46AA-BB14-42935FA27388}" destId="{B2A2C478-6DC2-4B19-A1E9-CE6F1B0560BD}" srcOrd="6" destOrd="0" presId="urn:microsoft.com/office/officeart/2005/8/layout/list1"/>
    <dgm:cxn modelId="{38EA1FD9-0DE3-4708-BB49-B4CE4C4C3B3D}" type="presParOf" srcId="{33DA2BD2-D8BE-46AA-BB14-42935FA27388}" destId="{B234A86F-1EE2-4592-B431-D85848571D20}" srcOrd="7" destOrd="0" presId="urn:microsoft.com/office/officeart/2005/8/layout/list1"/>
    <dgm:cxn modelId="{5020EC99-B8D8-46B5-90DC-1A8C4417F750}" type="presParOf" srcId="{33DA2BD2-D8BE-46AA-BB14-42935FA27388}" destId="{82B17227-191A-46A5-8F2A-B6B0ADC0CE5F}" srcOrd="8" destOrd="0" presId="urn:microsoft.com/office/officeart/2005/8/layout/list1"/>
    <dgm:cxn modelId="{7E76423C-30E4-402B-A8F6-9CE1C91C5171}" type="presParOf" srcId="{82B17227-191A-46A5-8F2A-B6B0ADC0CE5F}" destId="{BC825771-E8F1-4B48-B822-77B7ECE27BAF}" srcOrd="0" destOrd="0" presId="urn:microsoft.com/office/officeart/2005/8/layout/list1"/>
    <dgm:cxn modelId="{F0A09B6D-1CF4-4107-90FC-D58BB25F251F}" type="presParOf" srcId="{82B17227-191A-46A5-8F2A-B6B0ADC0CE5F}" destId="{776C5AC5-8FDC-4DC1-8C22-08195E4AD777}" srcOrd="1" destOrd="0" presId="urn:microsoft.com/office/officeart/2005/8/layout/list1"/>
    <dgm:cxn modelId="{396BEB68-32B8-43DF-B33A-46327F5CE032}" type="presParOf" srcId="{33DA2BD2-D8BE-46AA-BB14-42935FA27388}" destId="{A8B80E4C-CFD0-4B20-856F-CE1A5EF154AC}" srcOrd="9" destOrd="0" presId="urn:microsoft.com/office/officeart/2005/8/layout/list1"/>
    <dgm:cxn modelId="{0048A262-CC1D-4861-9DB6-D3955E0E9B5E}" type="presParOf" srcId="{33DA2BD2-D8BE-46AA-BB14-42935FA27388}" destId="{92B6EA4C-4D1D-44A1-8819-434EA327724E}" srcOrd="10" destOrd="0" presId="urn:microsoft.com/office/officeart/2005/8/layout/list1"/>
    <dgm:cxn modelId="{EBEDC60E-58F5-49F5-9EE0-CF2D61216267}" type="presParOf" srcId="{33DA2BD2-D8BE-46AA-BB14-42935FA27388}" destId="{EE037324-E074-4D49-9793-0056B204E8A0}" srcOrd="11" destOrd="0" presId="urn:microsoft.com/office/officeart/2005/8/layout/list1"/>
    <dgm:cxn modelId="{116688EA-D44C-47DF-89E7-B0B1C0ACA1AA}" type="presParOf" srcId="{33DA2BD2-D8BE-46AA-BB14-42935FA27388}" destId="{3B593DD9-A529-44EB-9928-AC4699559F01}" srcOrd="12" destOrd="0" presId="urn:microsoft.com/office/officeart/2005/8/layout/list1"/>
    <dgm:cxn modelId="{DD58018F-8718-4C9E-8D14-86658244408E}" type="presParOf" srcId="{3B593DD9-A529-44EB-9928-AC4699559F01}" destId="{8EC0FBFE-28AF-435C-86F4-9BF7B8A2A92B}" srcOrd="0" destOrd="0" presId="urn:microsoft.com/office/officeart/2005/8/layout/list1"/>
    <dgm:cxn modelId="{61692DA2-AD32-4D46-856C-7FE13061AF67}" type="presParOf" srcId="{3B593DD9-A529-44EB-9928-AC4699559F01}" destId="{5D9D2E40-95BC-4A2F-B867-28B1AC71E986}" srcOrd="1" destOrd="0" presId="urn:microsoft.com/office/officeart/2005/8/layout/list1"/>
    <dgm:cxn modelId="{CF3E7B44-BEED-40A4-819C-3B8262B2316B}" type="presParOf" srcId="{33DA2BD2-D8BE-46AA-BB14-42935FA27388}" destId="{69259485-CA75-4604-80B4-70F75C96887D}" srcOrd="13" destOrd="0" presId="urn:microsoft.com/office/officeart/2005/8/layout/list1"/>
    <dgm:cxn modelId="{82A81C7B-9FB4-42A9-AA40-E92E05674C20}" type="presParOf" srcId="{33DA2BD2-D8BE-46AA-BB14-42935FA27388}" destId="{D2DBC56C-88CC-4A45-91CF-4A943DA6265D}" srcOrd="14" destOrd="0" presId="urn:microsoft.com/office/officeart/2005/8/layout/list1"/>
    <dgm:cxn modelId="{329C3C84-65B8-40FA-97A6-5CCD42CC5831}" type="presParOf" srcId="{33DA2BD2-D8BE-46AA-BB14-42935FA27388}" destId="{735D3943-AD51-4831-A461-339CE70BC629}" srcOrd="15" destOrd="0" presId="urn:microsoft.com/office/officeart/2005/8/layout/list1"/>
    <dgm:cxn modelId="{9EF6320F-07B3-45E6-ACA7-C17A17EA6D7A}" type="presParOf" srcId="{33DA2BD2-D8BE-46AA-BB14-42935FA27388}" destId="{6AEBFD15-4C71-471F-9705-C47E238203E4}" srcOrd="16" destOrd="0" presId="urn:microsoft.com/office/officeart/2005/8/layout/list1"/>
    <dgm:cxn modelId="{BD3883EE-490D-432F-911D-3B61DC30D556}" type="presParOf" srcId="{6AEBFD15-4C71-471F-9705-C47E238203E4}" destId="{7F05D4EA-8B72-4D75-96F1-9C1CFE603454}" srcOrd="0" destOrd="0" presId="urn:microsoft.com/office/officeart/2005/8/layout/list1"/>
    <dgm:cxn modelId="{D650615F-B018-4728-A0AA-E2D77AD32704}" type="presParOf" srcId="{6AEBFD15-4C71-471F-9705-C47E238203E4}" destId="{730C4432-549A-4A7C-8285-848B779A750E}" srcOrd="1" destOrd="0" presId="urn:microsoft.com/office/officeart/2005/8/layout/list1"/>
    <dgm:cxn modelId="{0F2A8C8A-B4E7-4698-84EF-9E4F9A343595}" type="presParOf" srcId="{33DA2BD2-D8BE-46AA-BB14-42935FA27388}" destId="{B0F0E4F4-0441-49B7-A6AE-01AF759089C4}" srcOrd="17" destOrd="0" presId="urn:microsoft.com/office/officeart/2005/8/layout/list1"/>
    <dgm:cxn modelId="{161F1B78-6E2A-4776-9573-47977A19DF3B}" type="presParOf" srcId="{33DA2BD2-D8BE-46AA-BB14-42935FA27388}" destId="{2C483C0D-83E8-4B96-842B-C12D2AC70C46}" srcOrd="18" destOrd="0" presId="urn:microsoft.com/office/officeart/2005/8/layout/list1"/>
    <dgm:cxn modelId="{E3C34ADD-8277-40C0-A9DA-51F8DAD50224}" type="presParOf" srcId="{33DA2BD2-D8BE-46AA-BB14-42935FA27388}" destId="{A448B16B-8AC9-4289-A10E-92B042E598ED}" srcOrd="19" destOrd="0" presId="urn:microsoft.com/office/officeart/2005/8/layout/list1"/>
    <dgm:cxn modelId="{0AB98A10-2908-468D-B5BE-5DF2B59F00F0}" type="presParOf" srcId="{33DA2BD2-D8BE-46AA-BB14-42935FA27388}" destId="{34196BD7-1360-4062-925F-4DEBA5B3B2CF}" srcOrd="20" destOrd="0" presId="urn:microsoft.com/office/officeart/2005/8/layout/list1"/>
    <dgm:cxn modelId="{6413F055-8CD0-4360-84CA-DCB7E2B36BD3}" type="presParOf" srcId="{34196BD7-1360-4062-925F-4DEBA5B3B2CF}" destId="{F6DE1AFB-483D-467A-BF86-31E017A6896A}" srcOrd="0" destOrd="0" presId="urn:microsoft.com/office/officeart/2005/8/layout/list1"/>
    <dgm:cxn modelId="{F160C156-7A54-4045-A612-3B2237F3096A}" type="presParOf" srcId="{34196BD7-1360-4062-925F-4DEBA5B3B2CF}" destId="{CB9B0E8E-764A-465B-960B-68D1E0DB2BC0}" srcOrd="1" destOrd="0" presId="urn:microsoft.com/office/officeart/2005/8/layout/list1"/>
    <dgm:cxn modelId="{7E264800-C5D9-4510-A0DA-22F419B66548}" type="presParOf" srcId="{33DA2BD2-D8BE-46AA-BB14-42935FA27388}" destId="{90572969-72F3-42DA-9272-670C5F5856FC}" srcOrd="21" destOrd="0" presId="urn:microsoft.com/office/officeart/2005/8/layout/list1"/>
    <dgm:cxn modelId="{649C0561-5F05-4C20-BC85-724F1D09C6E9}" type="presParOf" srcId="{33DA2BD2-D8BE-46AA-BB14-42935FA27388}" destId="{A0B7D73F-28CA-4D0B-B0DA-BD602B45B266}" srcOrd="22" destOrd="0" presId="urn:microsoft.com/office/officeart/2005/8/layout/list1"/>
    <dgm:cxn modelId="{A76FF6E5-874B-4A1E-84C9-DD1CF4BFA76E}" type="presParOf" srcId="{33DA2BD2-D8BE-46AA-BB14-42935FA27388}" destId="{3F888043-A321-4944-85CB-4BEEF2A456AE}" srcOrd="23" destOrd="0" presId="urn:microsoft.com/office/officeart/2005/8/layout/list1"/>
    <dgm:cxn modelId="{AAA83742-30B5-47FE-BD16-78DB2A99CBC0}" type="presParOf" srcId="{33DA2BD2-D8BE-46AA-BB14-42935FA27388}" destId="{7F86B07C-B314-4206-A99A-B388768713FB}" srcOrd="24" destOrd="0" presId="urn:microsoft.com/office/officeart/2005/8/layout/list1"/>
    <dgm:cxn modelId="{C59AB6B4-E54E-449A-BBA5-49970D1EA43F}" type="presParOf" srcId="{7F86B07C-B314-4206-A99A-B388768713FB}" destId="{519988E9-CAAE-473A-863C-FC5C78B49708}" srcOrd="0" destOrd="0" presId="urn:microsoft.com/office/officeart/2005/8/layout/list1"/>
    <dgm:cxn modelId="{091F97CF-4B01-4AB1-A7BD-BC4BDF20A1AE}" type="presParOf" srcId="{7F86B07C-B314-4206-A99A-B388768713FB}" destId="{44C1C549-E5FC-4A61-9311-149844477CCD}" srcOrd="1" destOrd="0" presId="urn:microsoft.com/office/officeart/2005/8/layout/list1"/>
    <dgm:cxn modelId="{D397940F-2FED-4262-B83A-658BE71B255E}" type="presParOf" srcId="{33DA2BD2-D8BE-46AA-BB14-42935FA27388}" destId="{18C81BC0-EF42-4E8D-B5E1-0ECDB5580441}" srcOrd="25" destOrd="0" presId="urn:microsoft.com/office/officeart/2005/8/layout/list1"/>
    <dgm:cxn modelId="{5CEC264F-BCD3-4E0D-B01D-389C797675E5}" type="presParOf" srcId="{33DA2BD2-D8BE-46AA-BB14-42935FA27388}" destId="{177B1ECE-43FA-403F-A4A3-783187E116D3}" srcOrd="26" destOrd="0" presId="urn:microsoft.com/office/officeart/2005/8/layout/list1"/>
    <dgm:cxn modelId="{59E42999-F96B-4617-B403-543EAD4B4717}" type="presParOf" srcId="{33DA2BD2-D8BE-46AA-BB14-42935FA27388}" destId="{40D6DEB2-C1CD-4FB7-AEAD-D83FB5BBCAC3}" srcOrd="27" destOrd="0" presId="urn:microsoft.com/office/officeart/2005/8/layout/list1"/>
    <dgm:cxn modelId="{A42050DD-3821-435E-9EF7-61AA77D28DCB}" type="presParOf" srcId="{33DA2BD2-D8BE-46AA-BB14-42935FA27388}" destId="{F102A1D4-A83F-445E-8D63-DF37505C9FA9}" srcOrd="28" destOrd="0" presId="urn:microsoft.com/office/officeart/2005/8/layout/list1"/>
    <dgm:cxn modelId="{2C793CE2-0597-4461-A23E-5B07DD6633C3}" type="presParOf" srcId="{F102A1D4-A83F-445E-8D63-DF37505C9FA9}" destId="{1C50CBB8-C01B-4EF4-A8E4-B009F6D240C0}" srcOrd="0" destOrd="0" presId="urn:microsoft.com/office/officeart/2005/8/layout/list1"/>
    <dgm:cxn modelId="{3656FD10-63FF-482B-8CDB-0CB7ACE439B2}" type="presParOf" srcId="{F102A1D4-A83F-445E-8D63-DF37505C9FA9}" destId="{93519037-25FF-46D4-961C-8A7E6A53C797}" srcOrd="1" destOrd="0" presId="urn:microsoft.com/office/officeart/2005/8/layout/list1"/>
    <dgm:cxn modelId="{631D8F52-9F7A-4698-A953-570A63DE7915}" type="presParOf" srcId="{33DA2BD2-D8BE-46AA-BB14-42935FA27388}" destId="{E9A1465A-A479-4696-847B-2935C0407D80}" srcOrd="29" destOrd="0" presId="urn:microsoft.com/office/officeart/2005/8/layout/list1"/>
    <dgm:cxn modelId="{1CD04182-AAC6-42C5-AE99-EB1224464517}" type="presParOf" srcId="{33DA2BD2-D8BE-46AA-BB14-42935FA27388}" destId="{2CF059DC-471B-41E4-A987-969DDE0C756E}" srcOrd="30" destOrd="0" presId="urn:microsoft.com/office/officeart/2005/8/layout/list1"/>
    <dgm:cxn modelId="{F597F6A1-9971-4617-BB42-1368E08FD67D}" type="presParOf" srcId="{33DA2BD2-D8BE-46AA-BB14-42935FA27388}" destId="{EBA0172E-AD61-47CC-864B-14B7A046712F}" srcOrd="31" destOrd="0" presId="urn:microsoft.com/office/officeart/2005/8/layout/list1"/>
    <dgm:cxn modelId="{4FD6577F-0142-4C75-83CC-0886BB6471E4}" type="presParOf" srcId="{33DA2BD2-D8BE-46AA-BB14-42935FA27388}" destId="{BF6FB4A7-A71A-4C95-887B-F47FC37CEFDC}" srcOrd="32" destOrd="0" presId="urn:microsoft.com/office/officeart/2005/8/layout/list1"/>
    <dgm:cxn modelId="{F7094C94-072C-4193-9C4C-73D5273A43CD}" type="presParOf" srcId="{BF6FB4A7-A71A-4C95-887B-F47FC37CEFDC}" destId="{3C095402-4EF4-40F7-89A1-EF0D889285D9}" srcOrd="0" destOrd="0" presId="urn:microsoft.com/office/officeart/2005/8/layout/list1"/>
    <dgm:cxn modelId="{3A6FA77C-597D-4E85-9611-D17D6E7244B8}" type="presParOf" srcId="{BF6FB4A7-A71A-4C95-887B-F47FC37CEFDC}" destId="{1DA8A0C0-540B-403E-A84A-405E5C30BC89}" srcOrd="1" destOrd="0" presId="urn:microsoft.com/office/officeart/2005/8/layout/list1"/>
    <dgm:cxn modelId="{48A1615C-83F1-47E9-B675-B0082478F79B}" type="presParOf" srcId="{33DA2BD2-D8BE-46AA-BB14-42935FA27388}" destId="{A00052D4-22F7-447D-85EE-80637AD44E90}" srcOrd="33" destOrd="0" presId="urn:microsoft.com/office/officeart/2005/8/layout/list1"/>
    <dgm:cxn modelId="{42E6601B-3746-4ED5-A897-4BD1C17B6263}" type="presParOf" srcId="{33DA2BD2-D8BE-46AA-BB14-42935FA27388}" destId="{E7AE3620-6313-410E-90EA-3E1342077A49}" srcOrd="34" destOrd="0" presId="urn:microsoft.com/office/officeart/2005/8/layout/list1"/>
    <dgm:cxn modelId="{05FD3400-A837-4B2D-B624-6983ED0BF5C8}" type="presParOf" srcId="{33DA2BD2-D8BE-46AA-BB14-42935FA27388}" destId="{D7648E95-3428-4735-8310-F6FE44710377}" srcOrd="35" destOrd="0" presId="urn:microsoft.com/office/officeart/2005/8/layout/list1"/>
    <dgm:cxn modelId="{609E1F64-A3F0-45E9-8981-1C1389BDD7AA}" type="presParOf" srcId="{33DA2BD2-D8BE-46AA-BB14-42935FA27388}" destId="{8487CE67-F74B-4AB3-8100-0DC43E4E4E97}" srcOrd="36" destOrd="0" presId="urn:microsoft.com/office/officeart/2005/8/layout/list1"/>
    <dgm:cxn modelId="{D64927E9-FC9E-46F4-B332-D46262D83771}" type="presParOf" srcId="{8487CE67-F74B-4AB3-8100-0DC43E4E4E97}" destId="{E1D22EC2-7311-4972-AB82-65208A83AE57}" srcOrd="0" destOrd="0" presId="urn:microsoft.com/office/officeart/2005/8/layout/list1"/>
    <dgm:cxn modelId="{ED8B5DBF-3A5C-4F76-ACBF-C9992ADA2A8F}" type="presParOf" srcId="{8487CE67-F74B-4AB3-8100-0DC43E4E4E97}" destId="{3F89C61A-7BEF-494F-BA58-292DB5413D0B}" srcOrd="1" destOrd="0" presId="urn:microsoft.com/office/officeart/2005/8/layout/list1"/>
    <dgm:cxn modelId="{15BE3756-20D6-4245-A3A0-2BC4D8D92AA7}" type="presParOf" srcId="{33DA2BD2-D8BE-46AA-BB14-42935FA27388}" destId="{D25C51BB-0613-4A85-AD7B-10B9E8C9EF75}" srcOrd="37" destOrd="0" presId="urn:microsoft.com/office/officeart/2005/8/layout/list1"/>
    <dgm:cxn modelId="{746BF6CF-ADD1-442E-BE8F-2AFF8112DBC3}" type="presParOf" srcId="{33DA2BD2-D8BE-46AA-BB14-42935FA27388}" destId="{6CA2E6DB-7808-47FA-B757-44B7076A0E31}" srcOrd="3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F72FD7-E084-4582-8333-628C93076418}" type="doc">
      <dgm:prSet loTypeId="urn:microsoft.com/office/officeart/2005/8/layout/hierarchy3" loCatId="list" qsTypeId="urn:microsoft.com/office/officeart/2005/8/quickstyle/simple1" qsCatId="simple" csTypeId="urn:microsoft.com/office/officeart/2005/8/colors/accent6_1" csCatId="accent6" phldr="1"/>
      <dgm:spPr/>
      <dgm:t>
        <a:bodyPr/>
        <a:lstStyle/>
        <a:p>
          <a:endParaRPr lang="en-US"/>
        </a:p>
      </dgm:t>
    </dgm:pt>
    <dgm:pt modelId="{5C93C7E4-16EC-4FC4-B362-8EADC86D06A5}">
      <dgm:prSet phldrT="[Text]" custT="1"/>
      <dgm:spPr>
        <a:solidFill>
          <a:schemeClr val="accent6">
            <a:lumMod val="50000"/>
          </a:schemeClr>
        </a:solidFill>
        <a:ln>
          <a:solidFill>
            <a:schemeClr val="accent6">
              <a:lumMod val="60000"/>
              <a:lumOff val="40000"/>
            </a:schemeClr>
          </a:solidFill>
        </a:ln>
      </dgm:spPr>
      <dgm:t>
        <a:bodyPr/>
        <a:lstStyle/>
        <a:p>
          <a:r>
            <a:rPr lang="en-US" sz="2000" b="1" i="0" u="none" dirty="0" smtClean="0">
              <a:solidFill>
                <a:schemeClr val="bg1"/>
              </a:solidFill>
              <a:effectLst/>
              <a:latin typeface="Times New Roman" pitchFamily="18" charset="0"/>
              <a:cs typeface="Times New Roman" pitchFamily="18" charset="0"/>
            </a:rPr>
            <a:t>IMD’s  division  dealing with specialized subjects</a:t>
          </a:r>
          <a:endParaRPr lang="en-US" sz="2000" b="1" i="0" u="none" dirty="0">
            <a:solidFill>
              <a:schemeClr val="bg1"/>
            </a:solidFill>
            <a:effectLst/>
            <a:latin typeface="Times New Roman" pitchFamily="18" charset="0"/>
            <a:cs typeface="Times New Roman" pitchFamily="18" charset="0"/>
          </a:endParaRPr>
        </a:p>
      </dgm:t>
    </dgm:pt>
    <dgm:pt modelId="{5EAF7AF8-2A88-404D-AAB8-D0A8C7810870}" type="parTrans" cxnId="{FA5C000B-DBC6-439C-9F03-BFABE10EA0D8}">
      <dgm:prSet/>
      <dgm:spPr/>
      <dgm:t>
        <a:bodyPr/>
        <a:lstStyle/>
        <a:p>
          <a:endParaRPr lang="en-US">
            <a:effectLst/>
          </a:endParaRPr>
        </a:p>
      </dgm:t>
    </dgm:pt>
    <dgm:pt modelId="{1D1BBD64-39CC-43A1-A531-FDBE546AA0BA}" type="sibTrans" cxnId="{FA5C000B-DBC6-439C-9F03-BFABE10EA0D8}">
      <dgm:prSet/>
      <dgm:spPr/>
      <dgm:t>
        <a:bodyPr/>
        <a:lstStyle/>
        <a:p>
          <a:endParaRPr lang="en-US">
            <a:effectLst/>
          </a:endParaRPr>
        </a:p>
      </dgm:t>
    </dgm:pt>
    <dgm:pt modelId="{93B755F1-C687-49B0-9B05-8E97574BBD00}">
      <dgm:prSet phldrT="[Text]" custT="1"/>
      <dgm:spPr>
        <a:solidFill>
          <a:schemeClr val="accent6">
            <a:lumMod val="40000"/>
            <a:lumOff val="60000"/>
            <a:alpha val="90000"/>
          </a:schemeClr>
        </a:solidFill>
        <a:ln>
          <a:solidFill>
            <a:schemeClr val="accent6">
              <a:lumMod val="50000"/>
            </a:schemeClr>
          </a:solidFill>
        </a:ln>
        <a:effectLst/>
      </dgm:spPr>
      <dgm:t>
        <a:bodyPr/>
        <a:lstStyle/>
        <a:p>
          <a:r>
            <a:rPr lang="en-US" sz="1600" b="1" i="0" u="none" dirty="0" smtClean="0">
              <a:effectLst/>
              <a:latin typeface="Times New Roman" pitchFamily="18" charset="0"/>
              <a:cs typeface="Times New Roman" pitchFamily="18" charset="0"/>
            </a:rPr>
            <a:t>Agricultural Meteorology</a:t>
          </a:r>
          <a:endParaRPr lang="en-US" sz="1600" b="1" i="0" u="none" dirty="0">
            <a:effectLst/>
            <a:latin typeface="Times New Roman" pitchFamily="18" charset="0"/>
            <a:cs typeface="Times New Roman" pitchFamily="18" charset="0"/>
          </a:endParaRPr>
        </a:p>
      </dgm:t>
    </dgm:pt>
    <dgm:pt modelId="{4DB945FA-1D2E-4022-81EA-C46214C43CF6}" type="parTrans" cxnId="{32E93687-AA42-4992-A70F-80D68EA757DC}">
      <dgm:prSet/>
      <dgm:spPr>
        <a:ln>
          <a:solidFill>
            <a:schemeClr val="accent6">
              <a:lumMod val="50000"/>
            </a:schemeClr>
          </a:solidFill>
        </a:ln>
      </dgm:spPr>
      <dgm:t>
        <a:bodyPr/>
        <a:lstStyle/>
        <a:p>
          <a:endParaRPr lang="en-US">
            <a:effectLst/>
          </a:endParaRPr>
        </a:p>
      </dgm:t>
    </dgm:pt>
    <dgm:pt modelId="{46D32186-9B03-4C4F-88F0-05C8F91248BB}" type="sibTrans" cxnId="{32E93687-AA42-4992-A70F-80D68EA757DC}">
      <dgm:prSet/>
      <dgm:spPr/>
      <dgm:t>
        <a:bodyPr/>
        <a:lstStyle/>
        <a:p>
          <a:endParaRPr lang="en-US">
            <a:effectLst/>
          </a:endParaRPr>
        </a:p>
      </dgm:t>
    </dgm:pt>
    <dgm:pt modelId="{75705023-61CE-4C0D-901C-D95B1CF9DC63}">
      <dgm:prSet phldrT="[Text]" custT="1"/>
      <dgm:spPr>
        <a:solidFill>
          <a:schemeClr val="accent6">
            <a:lumMod val="40000"/>
            <a:lumOff val="60000"/>
            <a:alpha val="90000"/>
          </a:schemeClr>
        </a:solidFill>
        <a:ln>
          <a:solidFill>
            <a:schemeClr val="accent6">
              <a:lumMod val="50000"/>
            </a:schemeClr>
          </a:solidFill>
        </a:ln>
        <a:effectLst/>
      </dgm:spPr>
      <dgm:t>
        <a:bodyPr/>
        <a:lstStyle/>
        <a:p>
          <a:r>
            <a:rPr lang="en-US" sz="1600" b="1" i="0" u="none" dirty="0" smtClean="0">
              <a:effectLst/>
              <a:latin typeface="Times New Roman" pitchFamily="18" charset="0"/>
              <a:cs typeface="Times New Roman" pitchFamily="18" charset="0"/>
            </a:rPr>
            <a:t>Civil Aviation</a:t>
          </a:r>
          <a:endParaRPr lang="en-US" sz="1600" b="1" i="0" u="none" dirty="0">
            <a:effectLst/>
            <a:latin typeface="Times New Roman" pitchFamily="18" charset="0"/>
            <a:cs typeface="Times New Roman" pitchFamily="18" charset="0"/>
          </a:endParaRPr>
        </a:p>
      </dgm:t>
    </dgm:pt>
    <dgm:pt modelId="{462C126A-4D51-47FE-94B4-D803DB6DB8BC}" type="parTrans" cxnId="{F6959892-D63E-4D77-A459-6C7F08892820}">
      <dgm:prSet/>
      <dgm:spPr>
        <a:ln>
          <a:solidFill>
            <a:schemeClr val="accent6">
              <a:lumMod val="50000"/>
            </a:schemeClr>
          </a:solidFill>
        </a:ln>
      </dgm:spPr>
      <dgm:t>
        <a:bodyPr/>
        <a:lstStyle/>
        <a:p>
          <a:endParaRPr lang="en-US">
            <a:effectLst/>
          </a:endParaRPr>
        </a:p>
      </dgm:t>
    </dgm:pt>
    <dgm:pt modelId="{A746F845-8E1D-4853-B9D5-8CC0DF4CD116}" type="sibTrans" cxnId="{F6959892-D63E-4D77-A459-6C7F08892820}">
      <dgm:prSet/>
      <dgm:spPr/>
      <dgm:t>
        <a:bodyPr/>
        <a:lstStyle/>
        <a:p>
          <a:endParaRPr lang="en-US">
            <a:effectLst/>
          </a:endParaRPr>
        </a:p>
      </dgm:t>
    </dgm:pt>
    <dgm:pt modelId="{34597C4D-3D21-4A0B-85D5-5F0185DE6ABC}">
      <dgm:prSet phldrT="[Text]" custT="1"/>
      <dgm:spPr>
        <a:solidFill>
          <a:schemeClr val="accent6">
            <a:lumMod val="75000"/>
          </a:schemeClr>
        </a:solidFill>
      </dgm:spPr>
      <dgm:t>
        <a:bodyPr/>
        <a:lstStyle/>
        <a:p>
          <a:r>
            <a:rPr lang="en-US" sz="2000" b="1" i="0" u="none" dirty="0" smtClean="0">
              <a:solidFill>
                <a:schemeClr val="bg1"/>
              </a:solidFill>
              <a:effectLst/>
              <a:latin typeface="Times New Roman" pitchFamily="18" charset="0"/>
              <a:cs typeface="Times New Roman" pitchFamily="18" charset="0"/>
            </a:rPr>
            <a:t>IMD’s  Meteorological  Networks</a:t>
          </a:r>
          <a:endParaRPr lang="en-US" sz="2000" b="1" i="0" u="none" dirty="0">
            <a:solidFill>
              <a:schemeClr val="bg1"/>
            </a:solidFill>
            <a:effectLst/>
          </a:endParaRPr>
        </a:p>
      </dgm:t>
    </dgm:pt>
    <dgm:pt modelId="{016FC3F1-9163-4166-B53F-F7BDA05D9307}" type="parTrans" cxnId="{2691F1B1-92B2-4868-882E-4823C07C7FB2}">
      <dgm:prSet/>
      <dgm:spPr/>
      <dgm:t>
        <a:bodyPr/>
        <a:lstStyle/>
        <a:p>
          <a:endParaRPr lang="en-US">
            <a:effectLst/>
          </a:endParaRPr>
        </a:p>
      </dgm:t>
    </dgm:pt>
    <dgm:pt modelId="{0C7D650D-AE41-45FE-8BC7-E490BFD5E604}" type="sibTrans" cxnId="{2691F1B1-92B2-4868-882E-4823C07C7FB2}">
      <dgm:prSet/>
      <dgm:spPr/>
      <dgm:t>
        <a:bodyPr/>
        <a:lstStyle/>
        <a:p>
          <a:endParaRPr lang="en-US">
            <a:effectLst/>
          </a:endParaRPr>
        </a:p>
      </dgm:t>
    </dgm:pt>
    <dgm:pt modelId="{579B9D51-2644-451A-A34C-02A5D7A2004F}">
      <dgm:prSet phldrT="[Text]" custT="1"/>
      <dgm:spPr>
        <a:solidFill>
          <a:srgbClr val="FFFF99">
            <a:alpha val="90000"/>
          </a:srgbClr>
        </a:solidFill>
        <a:ln>
          <a:solidFill>
            <a:schemeClr val="accent1">
              <a:lumMod val="75000"/>
            </a:schemeClr>
          </a:solidFill>
        </a:ln>
      </dgm:spPr>
      <dgm:t>
        <a:bodyPr/>
        <a:lstStyle/>
        <a:p>
          <a:r>
            <a:rPr lang="en-US" sz="1400" b="1" i="0" dirty="0" smtClean="0">
              <a:effectLst/>
              <a:latin typeface="Times New Roman" pitchFamily="18" charset="0"/>
              <a:cs typeface="Times New Roman" pitchFamily="18" charset="0"/>
            </a:rPr>
            <a:t>Meteorological Telecommunication network</a:t>
          </a:r>
          <a:endParaRPr lang="en-US" sz="1400" i="0" dirty="0">
            <a:effectLst/>
          </a:endParaRPr>
        </a:p>
      </dgm:t>
    </dgm:pt>
    <dgm:pt modelId="{68402360-3730-4E60-97F1-A68705499EDB}" type="parTrans" cxnId="{4F0F5104-98BE-418B-9FF3-C8077486C880}">
      <dgm:prSet/>
      <dgm:spPr>
        <a:ln>
          <a:solidFill>
            <a:schemeClr val="accent1">
              <a:lumMod val="75000"/>
            </a:schemeClr>
          </a:solidFill>
        </a:ln>
      </dgm:spPr>
      <dgm:t>
        <a:bodyPr/>
        <a:lstStyle/>
        <a:p>
          <a:endParaRPr lang="en-US">
            <a:effectLst/>
          </a:endParaRPr>
        </a:p>
      </dgm:t>
    </dgm:pt>
    <dgm:pt modelId="{CEED9D8E-B446-4AA3-AB83-020060665BFB}" type="sibTrans" cxnId="{4F0F5104-98BE-418B-9FF3-C8077486C880}">
      <dgm:prSet/>
      <dgm:spPr/>
      <dgm:t>
        <a:bodyPr/>
        <a:lstStyle/>
        <a:p>
          <a:endParaRPr lang="en-US">
            <a:effectLst/>
          </a:endParaRPr>
        </a:p>
      </dgm:t>
    </dgm:pt>
    <dgm:pt modelId="{B67F320E-730A-48A7-B1B7-D4259CACD6FD}">
      <dgm:prSet phldrT="[Text]" custT="1"/>
      <dgm:spPr>
        <a:solidFill>
          <a:srgbClr val="FFFF99">
            <a:alpha val="90000"/>
          </a:srgbClr>
        </a:solidFill>
        <a:ln>
          <a:solidFill>
            <a:schemeClr val="accent1">
              <a:lumMod val="75000"/>
            </a:schemeClr>
          </a:solidFill>
        </a:ln>
      </dgm:spPr>
      <dgm:t>
        <a:bodyPr/>
        <a:lstStyle/>
        <a:p>
          <a:r>
            <a:rPr lang="en-US" sz="1400" b="1" i="0" dirty="0" smtClean="0">
              <a:effectLst/>
              <a:latin typeface="Times New Roman" pitchFamily="18" charset="0"/>
              <a:cs typeface="Times New Roman" pitchFamily="18" charset="0"/>
            </a:rPr>
            <a:t>Surface Observatory Network.</a:t>
          </a:r>
          <a:endParaRPr lang="en-US" sz="1400" i="0" dirty="0">
            <a:effectLst/>
          </a:endParaRPr>
        </a:p>
      </dgm:t>
    </dgm:pt>
    <dgm:pt modelId="{D1D19063-5936-4194-8DF5-62C631B96789}" type="parTrans" cxnId="{8140D677-F3D3-404C-90AF-1AA04103335C}">
      <dgm:prSet/>
      <dgm:spPr>
        <a:ln>
          <a:solidFill>
            <a:schemeClr val="accent1">
              <a:lumMod val="75000"/>
            </a:schemeClr>
          </a:solidFill>
        </a:ln>
      </dgm:spPr>
      <dgm:t>
        <a:bodyPr/>
        <a:lstStyle/>
        <a:p>
          <a:endParaRPr lang="en-US">
            <a:effectLst/>
          </a:endParaRPr>
        </a:p>
      </dgm:t>
    </dgm:pt>
    <dgm:pt modelId="{9D256D94-74F1-43B8-8353-C69FF951F836}" type="sibTrans" cxnId="{8140D677-F3D3-404C-90AF-1AA04103335C}">
      <dgm:prSet/>
      <dgm:spPr/>
      <dgm:t>
        <a:bodyPr/>
        <a:lstStyle/>
        <a:p>
          <a:endParaRPr lang="en-US">
            <a:effectLst/>
          </a:endParaRPr>
        </a:p>
      </dgm:t>
    </dgm:pt>
    <dgm:pt modelId="{9B8448F6-C9D2-4C64-8B46-A29606047014}">
      <dgm:prSet phldrT="[Text]" custT="1"/>
      <dgm:spPr>
        <a:solidFill>
          <a:schemeClr val="accent6">
            <a:lumMod val="40000"/>
            <a:lumOff val="60000"/>
            <a:alpha val="90000"/>
          </a:schemeClr>
        </a:solidFill>
        <a:ln>
          <a:solidFill>
            <a:schemeClr val="accent6">
              <a:lumMod val="50000"/>
            </a:schemeClr>
          </a:solidFill>
        </a:ln>
        <a:effectLst/>
      </dgm:spPr>
      <dgm:t>
        <a:bodyPr/>
        <a:lstStyle/>
        <a:p>
          <a:r>
            <a:rPr lang="en-US" sz="1600" b="1" i="0" u="none" dirty="0" smtClean="0">
              <a:effectLst/>
              <a:latin typeface="Times New Roman" pitchFamily="18" charset="0"/>
              <a:cs typeface="Times New Roman" pitchFamily="18" charset="0"/>
            </a:rPr>
            <a:t>Climatology</a:t>
          </a:r>
          <a:endParaRPr lang="en-US" sz="1600" b="1" i="0" u="none" dirty="0">
            <a:effectLst/>
            <a:latin typeface="Times New Roman" pitchFamily="18" charset="0"/>
            <a:cs typeface="Times New Roman" pitchFamily="18" charset="0"/>
          </a:endParaRPr>
        </a:p>
      </dgm:t>
    </dgm:pt>
    <dgm:pt modelId="{55076B2E-0CCC-49E7-B6CD-51EAE4A3B135}" type="parTrans" cxnId="{6E41B50B-3EE0-4F0D-8F9C-05F2E35E3155}">
      <dgm:prSet/>
      <dgm:spPr>
        <a:ln>
          <a:solidFill>
            <a:schemeClr val="accent6">
              <a:lumMod val="50000"/>
            </a:schemeClr>
          </a:solidFill>
        </a:ln>
      </dgm:spPr>
      <dgm:t>
        <a:bodyPr/>
        <a:lstStyle/>
        <a:p>
          <a:endParaRPr lang="en-US">
            <a:effectLst/>
          </a:endParaRPr>
        </a:p>
      </dgm:t>
    </dgm:pt>
    <dgm:pt modelId="{D2F40917-4634-44AD-AD4B-C434184F5475}" type="sibTrans" cxnId="{6E41B50B-3EE0-4F0D-8F9C-05F2E35E3155}">
      <dgm:prSet/>
      <dgm:spPr/>
      <dgm:t>
        <a:bodyPr/>
        <a:lstStyle/>
        <a:p>
          <a:endParaRPr lang="en-US">
            <a:effectLst/>
          </a:endParaRPr>
        </a:p>
      </dgm:t>
    </dgm:pt>
    <dgm:pt modelId="{14E40121-D8EF-4B10-9200-D521DE1440C5}">
      <dgm:prSet phldrT="[Text]" custT="1"/>
      <dgm:spPr>
        <a:solidFill>
          <a:schemeClr val="accent6">
            <a:lumMod val="40000"/>
            <a:lumOff val="60000"/>
            <a:alpha val="90000"/>
          </a:schemeClr>
        </a:solidFill>
        <a:ln>
          <a:solidFill>
            <a:schemeClr val="accent6">
              <a:lumMod val="50000"/>
            </a:schemeClr>
          </a:solidFill>
        </a:ln>
        <a:effectLst/>
      </dgm:spPr>
      <dgm:t>
        <a:bodyPr/>
        <a:lstStyle/>
        <a:p>
          <a:r>
            <a:rPr lang="en-US" sz="1600" b="1" i="0" u="none" dirty="0" smtClean="0">
              <a:effectLst/>
              <a:latin typeface="Times New Roman" pitchFamily="18" charset="0"/>
              <a:cs typeface="Times New Roman" pitchFamily="18" charset="0"/>
            </a:rPr>
            <a:t>Hydrometeorology</a:t>
          </a:r>
          <a:endParaRPr lang="en-US" sz="1600" b="1" i="0" u="none" dirty="0">
            <a:effectLst/>
            <a:latin typeface="Times New Roman" pitchFamily="18" charset="0"/>
            <a:cs typeface="Times New Roman" pitchFamily="18" charset="0"/>
          </a:endParaRPr>
        </a:p>
      </dgm:t>
    </dgm:pt>
    <dgm:pt modelId="{97E34711-51D7-4406-9C7D-D9B054BCD7ED}" type="parTrans" cxnId="{A388B29E-D447-4230-BAC5-28E6810CFEAC}">
      <dgm:prSet/>
      <dgm:spPr>
        <a:ln>
          <a:solidFill>
            <a:schemeClr val="accent6">
              <a:lumMod val="50000"/>
            </a:schemeClr>
          </a:solidFill>
        </a:ln>
      </dgm:spPr>
      <dgm:t>
        <a:bodyPr/>
        <a:lstStyle/>
        <a:p>
          <a:endParaRPr lang="en-US">
            <a:effectLst/>
          </a:endParaRPr>
        </a:p>
      </dgm:t>
    </dgm:pt>
    <dgm:pt modelId="{88505E20-1E22-408A-8221-FBB21893E952}" type="sibTrans" cxnId="{A388B29E-D447-4230-BAC5-28E6810CFEAC}">
      <dgm:prSet/>
      <dgm:spPr/>
      <dgm:t>
        <a:bodyPr/>
        <a:lstStyle/>
        <a:p>
          <a:endParaRPr lang="en-US">
            <a:effectLst/>
          </a:endParaRPr>
        </a:p>
      </dgm:t>
    </dgm:pt>
    <dgm:pt modelId="{D27E3ACC-25A0-4976-B479-C23AB829C28E}">
      <dgm:prSet phldrT="[Text]" custT="1"/>
      <dgm:spPr>
        <a:solidFill>
          <a:schemeClr val="accent6">
            <a:lumMod val="40000"/>
            <a:lumOff val="60000"/>
            <a:alpha val="90000"/>
          </a:schemeClr>
        </a:solidFill>
        <a:ln>
          <a:solidFill>
            <a:schemeClr val="accent6">
              <a:lumMod val="50000"/>
            </a:schemeClr>
          </a:solidFill>
        </a:ln>
        <a:effectLst/>
      </dgm:spPr>
      <dgm:t>
        <a:bodyPr/>
        <a:lstStyle/>
        <a:p>
          <a:r>
            <a:rPr lang="en-US" sz="1600" b="1" i="0" u="none" dirty="0" smtClean="0">
              <a:effectLst/>
              <a:latin typeface="Times New Roman" pitchFamily="18" charset="0"/>
              <a:cs typeface="Times New Roman" pitchFamily="18" charset="0"/>
            </a:rPr>
            <a:t>Instrumentation</a:t>
          </a:r>
          <a:endParaRPr lang="en-US" sz="1600" b="1" i="0" u="none" dirty="0">
            <a:effectLst/>
            <a:latin typeface="Times New Roman" pitchFamily="18" charset="0"/>
            <a:cs typeface="Times New Roman" pitchFamily="18" charset="0"/>
          </a:endParaRPr>
        </a:p>
      </dgm:t>
    </dgm:pt>
    <dgm:pt modelId="{2749FD75-60F3-48A1-B280-E986AEF311C1}" type="parTrans" cxnId="{023E3F8F-35D3-4FF0-8457-D506CE092374}">
      <dgm:prSet/>
      <dgm:spPr>
        <a:ln>
          <a:solidFill>
            <a:schemeClr val="accent6">
              <a:lumMod val="50000"/>
            </a:schemeClr>
          </a:solidFill>
        </a:ln>
      </dgm:spPr>
      <dgm:t>
        <a:bodyPr/>
        <a:lstStyle/>
        <a:p>
          <a:endParaRPr lang="en-US">
            <a:effectLst/>
          </a:endParaRPr>
        </a:p>
      </dgm:t>
    </dgm:pt>
    <dgm:pt modelId="{29CC2E41-8517-4699-AA1A-168FB880D423}" type="sibTrans" cxnId="{023E3F8F-35D3-4FF0-8457-D506CE092374}">
      <dgm:prSet/>
      <dgm:spPr/>
      <dgm:t>
        <a:bodyPr/>
        <a:lstStyle/>
        <a:p>
          <a:endParaRPr lang="en-US">
            <a:effectLst/>
          </a:endParaRPr>
        </a:p>
      </dgm:t>
    </dgm:pt>
    <dgm:pt modelId="{D6C782CB-482F-4397-8BA5-ADDB9E659ED8}">
      <dgm:prSet phldrT="[Text]" custT="1"/>
      <dgm:spPr>
        <a:solidFill>
          <a:schemeClr val="accent6">
            <a:lumMod val="40000"/>
            <a:lumOff val="60000"/>
            <a:alpha val="90000"/>
          </a:schemeClr>
        </a:solidFill>
        <a:ln>
          <a:solidFill>
            <a:schemeClr val="accent6">
              <a:lumMod val="50000"/>
            </a:schemeClr>
          </a:solidFill>
        </a:ln>
        <a:effectLst/>
      </dgm:spPr>
      <dgm:t>
        <a:bodyPr/>
        <a:lstStyle/>
        <a:p>
          <a:r>
            <a:rPr lang="en-US" sz="1600" b="1" i="0" u="none" dirty="0" smtClean="0">
              <a:effectLst/>
              <a:latin typeface="Times New Roman" pitchFamily="18" charset="0"/>
              <a:cs typeface="Times New Roman" pitchFamily="18" charset="0"/>
            </a:rPr>
            <a:t>Meteorological Telecommunication</a:t>
          </a:r>
          <a:endParaRPr lang="en-US" sz="1600" b="1" i="0" u="none" dirty="0">
            <a:effectLst/>
            <a:latin typeface="Times New Roman" pitchFamily="18" charset="0"/>
            <a:cs typeface="Times New Roman" pitchFamily="18" charset="0"/>
          </a:endParaRPr>
        </a:p>
      </dgm:t>
    </dgm:pt>
    <dgm:pt modelId="{36D5A4B8-3883-4796-8B90-D1A0C322DC01}" type="parTrans" cxnId="{CA97E0B6-6435-48BD-B07A-5620C4DEA948}">
      <dgm:prSet/>
      <dgm:spPr>
        <a:ln>
          <a:solidFill>
            <a:schemeClr val="accent6">
              <a:lumMod val="50000"/>
            </a:schemeClr>
          </a:solidFill>
        </a:ln>
      </dgm:spPr>
      <dgm:t>
        <a:bodyPr/>
        <a:lstStyle/>
        <a:p>
          <a:endParaRPr lang="en-US">
            <a:effectLst/>
          </a:endParaRPr>
        </a:p>
      </dgm:t>
    </dgm:pt>
    <dgm:pt modelId="{FC7DF0C6-C7ED-4012-BCBE-5F88BE0431E1}" type="sibTrans" cxnId="{CA97E0B6-6435-48BD-B07A-5620C4DEA948}">
      <dgm:prSet/>
      <dgm:spPr/>
      <dgm:t>
        <a:bodyPr/>
        <a:lstStyle/>
        <a:p>
          <a:endParaRPr lang="en-US">
            <a:effectLst/>
          </a:endParaRPr>
        </a:p>
      </dgm:t>
    </dgm:pt>
    <dgm:pt modelId="{FEB75886-DB34-4FAA-B359-9AF99B63ADDD}">
      <dgm:prSet phldrT="[Text]" custT="1"/>
      <dgm:spPr>
        <a:solidFill>
          <a:schemeClr val="accent6">
            <a:lumMod val="40000"/>
            <a:lumOff val="60000"/>
            <a:alpha val="90000"/>
          </a:schemeClr>
        </a:solidFill>
        <a:ln>
          <a:solidFill>
            <a:schemeClr val="accent6">
              <a:lumMod val="50000"/>
            </a:schemeClr>
          </a:solidFill>
        </a:ln>
        <a:effectLst/>
      </dgm:spPr>
      <dgm:t>
        <a:bodyPr/>
        <a:lstStyle/>
        <a:p>
          <a:r>
            <a:rPr lang="en-US" sz="1600" b="1" i="0" u="none" dirty="0" smtClean="0">
              <a:effectLst/>
              <a:latin typeface="Times New Roman" pitchFamily="18" charset="0"/>
              <a:cs typeface="Times New Roman" pitchFamily="18" charset="0"/>
            </a:rPr>
            <a:t>Regional Specialized Meteorological Centre</a:t>
          </a:r>
          <a:endParaRPr lang="en-US" sz="1600" b="1" i="0" u="none" dirty="0">
            <a:effectLst/>
            <a:latin typeface="Times New Roman" pitchFamily="18" charset="0"/>
            <a:cs typeface="Times New Roman" pitchFamily="18" charset="0"/>
          </a:endParaRPr>
        </a:p>
      </dgm:t>
    </dgm:pt>
    <dgm:pt modelId="{FE82C59B-EC66-4AFC-9A3B-E50793722579}" type="parTrans" cxnId="{05AC5ED3-3B62-49D1-AE70-86D9592F0697}">
      <dgm:prSet/>
      <dgm:spPr>
        <a:ln>
          <a:solidFill>
            <a:schemeClr val="accent6">
              <a:lumMod val="50000"/>
            </a:schemeClr>
          </a:solidFill>
        </a:ln>
      </dgm:spPr>
      <dgm:t>
        <a:bodyPr/>
        <a:lstStyle/>
        <a:p>
          <a:endParaRPr lang="en-US">
            <a:effectLst/>
          </a:endParaRPr>
        </a:p>
      </dgm:t>
    </dgm:pt>
    <dgm:pt modelId="{563F2C07-FCBF-4B14-922A-2F5EDB8BDB60}" type="sibTrans" cxnId="{05AC5ED3-3B62-49D1-AE70-86D9592F0697}">
      <dgm:prSet/>
      <dgm:spPr/>
      <dgm:t>
        <a:bodyPr/>
        <a:lstStyle/>
        <a:p>
          <a:endParaRPr lang="en-US">
            <a:effectLst/>
          </a:endParaRPr>
        </a:p>
      </dgm:t>
    </dgm:pt>
    <dgm:pt modelId="{9AF4F873-3519-41DF-B8B2-BF26F8F35AF4}">
      <dgm:prSet phldrT="[Text]" custT="1"/>
      <dgm:spPr>
        <a:solidFill>
          <a:schemeClr val="accent6">
            <a:lumMod val="40000"/>
            <a:lumOff val="60000"/>
            <a:alpha val="90000"/>
          </a:schemeClr>
        </a:solidFill>
        <a:ln>
          <a:solidFill>
            <a:schemeClr val="accent6">
              <a:lumMod val="50000"/>
            </a:schemeClr>
          </a:solidFill>
        </a:ln>
        <a:effectLst/>
      </dgm:spPr>
      <dgm:t>
        <a:bodyPr/>
        <a:lstStyle/>
        <a:p>
          <a:r>
            <a:rPr lang="en-US" sz="1600" b="1" i="0" u="none" dirty="0" smtClean="0">
              <a:effectLst/>
              <a:latin typeface="Times New Roman" pitchFamily="18" charset="0"/>
              <a:cs typeface="Times New Roman" pitchFamily="18" charset="0"/>
            </a:rPr>
            <a:t>Positional  Astronomy</a:t>
          </a:r>
          <a:endParaRPr lang="en-US" sz="1600" b="1" i="0" u="none" dirty="0">
            <a:effectLst/>
            <a:latin typeface="Times New Roman" pitchFamily="18" charset="0"/>
            <a:cs typeface="Times New Roman" pitchFamily="18" charset="0"/>
          </a:endParaRPr>
        </a:p>
      </dgm:t>
    </dgm:pt>
    <dgm:pt modelId="{BF6997AA-656F-4760-BB1E-AFECD0F372E7}" type="parTrans" cxnId="{B9E86B3B-B694-4D3F-A0E6-B4835E58D4AD}">
      <dgm:prSet/>
      <dgm:spPr>
        <a:ln>
          <a:solidFill>
            <a:schemeClr val="accent6">
              <a:lumMod val="50000"/>
            </a:schemeClr>
          </a:solidFill>
        </a:ln>
      </dgm:spPr>
      <dgm:t>
        <a:bodyPr/>
        <a:lstStyle/>
        <a:p>
          <a:endParaRPr lang="en-US">
            <a:effectLst/>
          </a:endParaRPr>
        </a:p>
      </dgm:t>
    </dgm:pt>
    <dgm:pt modelId="{721176AA-10AA-454E-B840-08318CB0A76B}" type="sibTrans" cxnId="{B9E86B3B-B694-4D3F-A0E6-B4835E58D4AD}">
      <dgm:prSet/>
      <dgm:spPr/>
      <dgm:t>
        <a:bodyPr/>
        <a:lstStyle/>
        <a:p>
          <a:endParaRPr lang="en-US">
            <a:effectLst/>
          </a:endParaRPr>
        </a:p>
      </dgm:t>
    </dgm:pt>
    <dgm:pt modelId="{AF6A4873-EE6D-4971-8F4A-F2332332251C}">
      <dgm:prSet phldrT="[Text]" custT="1"/>
      <dgm:spPr>
        <a:solidFill>
          <a:schemeClr val="accent6">
            <a:lumMod val="40000"/>
            <a:lumOff val="60000"/>
            <a:alpha val="90000"/>
          </a:schemeClr>
        </a:solidFill>
        <a:ln>
          <a:solidFill>
            <a:schemeClr val="accent6">
              <a:lumMod val="50000"/>
            </a:schemeClr>
          </a:solidFill>
        </a:ln>
        <a:effectLst/>
      </dgm:spPr>
      <dgm:t>
        <a:bodyPr/>
        <a:lstStyle/>
        <a:p>
          <a:r>
            <a:rPr lang="en-US" sz="1600" b="1" i="0" u="none" dirty="0" smtClean="0">
              <a:effectLst/>
              <a:latin typeface="Times New Roman" pitchFamily="18" charset="0"/>
              <a:cs typeface="Times New Roman" pitchFamily="18" charset="0"/>
            </a:rPr>
            <a:t>Satellite Meteorology</a:t>
          </a:r>
          <a:endParaRPr lang="en-US" sz="1600" b="1" i="0" u="none" dirty="0">
            <a:effectLst/>
            <a:latin typeface="Times New Roman" pitchFamily="18" charset="0"/>
            <a:cs typeface="Times New Roman" pitchFamily="18" charset="0"/>
          </a:endParaRPr>
        </a:p>
      </dgm:t>
    </dgm:pt>
    <dgm:pt modelId="{8AD49484-1227-41A6-8EE7-BF2FC2930154}" type="parTrans" cxnId="{D1765E1C-1F11-48D5-8CDE-1736E0011D72}">
      <dgm:prSet/>
      <dgm:spPr>
        <a:ln>
          <a:solidFill>
            <a:schemeClr val="accent6">
              <a:lumMod val="50000"/>
            </a:schemeClr>
          </a:solidFill>
        </a:ln>
      </dgm:spPr>
      <dgm:t>
        <a:bodyPr/>
        <a:lstStyle/>
        <a:p>
          <a:endParaRPr lang="en-US">
            <a:effectLst/>
          </a:endParaRPr>
        </a:p>
      </dgm:t>
    </dgm:pt>
    <dgm:pt modelId="{042706D0-9EEA-468F-A8C8-C72C5145AE79}" type="sibTrans" cxnId="{D1765E1C-1F11-48D5-8CDE-1736E0011D72}">
      <dgm:prSet/>
      <dgm:spPr/>
      <dgm:t>
        <a:bodyPr/>
        <a:lstStyle/>
        <a:p>
          <a:endParaRPr lang="en-US">
            <a:effectLst/>
          </a:endParaRPr>
        </a:p>
      </dgm:t>
    </dgm:pt>
    <dgm:pt modelId="{6F149A41-4C16-4ACF-A232-82A2BA1B423E}">
      <dgm:prSet phldrT="[Text]" custT="1"/>
      <dgm:spPr>
        <a:solidFill>
          <a:schemeClr val="accent6">
            <a:lumMod val="40000"/>
            <a:lumOff val="60000"/>
            <a:alpha val="90000"/>
          </a:schemeClr>
        </a:solidFill>
        <a:ln>
          <a:solidFill>
            <a:schemeClr val="accent6">
              <a:lumMod val="50000"/>
            </a:schemeClr>
          </a:solidFill>
        </a:ln>
        <a:effectLst/>
      </dgm:spPr>
      <dgm:t>
        <a:bodyPr/>
        <a:lstStyle/>
        <a:p>
          <a:r>
            <a:rPr lang="en-US" sz="1600" b="1" i="0" u="none" dirty="0" smtClean="0">
              <a:effectLst/>
              <a:latin typeface="Times New Roman" pitchFamily="18" charset="0"/>
              <a:cs typeface="Times New Roman" pitchFamily="18" charset="0"/>
            </a:rPr>
            <a:t>Seismology</a:t>
          </a:r>
          <a:r>
            <a:rPr lang="en-US" sz="1600" b="0" i="0" u="none" dirty="0" smtClean="0">
              <a:effectLst/>
              <a:latin typeface="Times New Roman" pitchFamily="18" charset="0"/>
              <a:cs typeface="Times New Roman" pitchFamily="18" charset="0"/>
            </a:rPr>
            <a:t>               </a:t>
          </a:r>
          <a:r>
            <a:rPr lang="en-US" sz="1600" b="0" i="1" u="none" dirty="0" smtClean="0">
              <a:effectLst/>
              <a:latin typeface="Times New Roman" pitchFamily="18" charset="0"/>
              <a:cs typeface="Times New Roman" pitchFamily="18" charset="0"/>
            </a:rPr>
            <a:t>      </a:t>
          </a:r>
          <a:endParaRPr lang="en-US" sz="1600" b="0" i="1" u="none" dirty="0">
            <a:effectLst/>
          </a:endParaRPr>
        </a:p>
      </dgm:t>
    </dgm:pt>
    <dgm:pt modelId="{FB3ED804-6431-4F8F-960D-5180EBC96BD9}" type="parTrans" cxnId="{B63EFAB6-F1D2-4933-9F32-598C6391D4E4}">
      <dgm:prSet/>
      <dgm:spPr>
        <a:ln>
          <a:solidFill>
            <a:schemeClr val="accent6">
              <a:lumMod val="50000"/>
            </a:schemeClr>
          </a:solidFill>
        </a:ln>
      </dgm:spPr>
      <dgm:t>
        <a:bodyPr/>
        <a:lstStyle/>
        <a:p>
          <a:endParaRPr lang="en-US">
            <a:effectLst/>
          </a:endParaRPr>
        </a:p>
      </dgm:t>
    </dgm:pt>
    <dgm:pt modelId="{571A32AA-4ED0-4D95-A4BA-8D0F104FC383}" type="sibTrans" cxnId="{B63EFAB6-F1D2-4933-9F32-598C6391D4E4}">
      <dgm:prSet/>
      <dgm:spPr/>
      <dgm:t>
        <a:bodyPr/>
        <a:lstStyle/>
        <a:p>
          <a:endParaRPr lang="en-US">
            <a:effectLst/>
          </a:endParaRPr>
        </a:p>
      </dgm:t>
    </dgm:pt>
    <dgm:pt modelId="{4F7A96E6-FB3C-4532-A340-006BDABA0E4E}">
      <dgm:prSet custT="1"/>
      <dgm:spPr>
        <a:solidFill>
          <a:schemeClr val="accent6">
            <a:lumMod val="40000"/>
            <a:lumOff val="60000"/>
            <a:alpha val="90000"/>
          </a:schemeClr>
        </a:solidFill>
        <a:ln>
          <a:solidFill>
            <a:schemeClr val="accent6">
              <a:lumMod val="50000"/>
            </a:schemeClr>
          </a:solidFill>
        </a:ln>
        <a:effectLst/>
      </dgm:spPr>
      <dgm:t>
        <a:bodyPr/>
        <a:lstStyle/>
        <a:p>
          <a:r>
            <a:rPr lang="en-US" sz="1600" b="1" i="0" u="none" dirty="0" smtClean="0">
              <a:effectLst/>
              <a:latin typeface="Times New Roman" pitchFamily="18" charset="0"/>
              <a:cs typeface="Times New Roman" pitchFamily="18" charset="0"/>
            </a:rPr>
            <a:t>Training</a:t>
          </a:r>
          <a:endParaRPr lang="en-US" sz="1600" b="1" i="0" u="none" dirty="0">
            <a:effectLst/>
            <a:latin typeface="Times New Roman" pitchFamily="18" charset="0"/>
            <a:cs typeface="Times New Roman" pitchFamily="18" charset="0"/>
          </a:endParaRPr>
        </a:p>
      </dgm:t>
    </dgm:pt>
    <dgm:pt modelId="{1FCFFA3C-6AD3-44D7-83F8-C5343AE6FE9E}" type="parTrans" cxnId="{9079C203-FFB0-4061-A296-A294C10A452A}">
      <dgm:prSet/>
      <dgm:spPr>
        <a:ln>
          <a:solidFill>
            <a:schemeClr val="accent6">
              <a:lumMod val="50000"/>
            </a:schemeClr>
          </a:solidFill>
        </a:ln>
      </dgm:spPr>
      <dgm:t>
        <a:bodyPr/>
        <a:lstStyle/>
        <a:p>
          <a:endParaRPr lang="en-US">
            <a:effectLst/>
          </a:endParaRPr>
        </a:p>
      </dgm:t>
    </dgm:pt>
    <dgm:pt modelId="{67C6054A-9ACB-42AA-A09D-8F487F44256A}" type="sibTrans" cxnId="{9079C203-FFB0-4061-A296-A294C10A452A}">
      <dgm:prSet/>
      <dgm:spPr/>
      <dgm:t>
        <a:bodyPr/>
        <a:lstStyle/>
        <a:p>
          <a:endParaRPr lang="en-US">
            <a:effectLst/>
          </a:endParaRPr>
        </a:p>
      </dgm:t>
    </dgm:pt>
    <dgm:pt modelId="{1432EC10-F68B-4C7F-9C99-DB5AEE42307F}">
      <dgm:prSet phldrT="[Text]" custT="1"/>
      <dgm:spPr>
        <a:solidFill>
          <a:srgbClr val="FFFF99">
            <a:alpha val="90000"/>
          </a:srgbClr>
        </a:solidFill>
        <a:ln>
          <a:solidFill>
            <a:schemeClr val="accent1">
              <a:lumMod val="75000"/>
            </a:schemeClr>
          </a:solidFill>
        </a:ln>
      </dgm:spPr>
      <dgm:t>
        <a:bodyPr/>
        <a:lstStyle/>
        <a:p>
          <a:r>
            <a:rPr lang="en-US" sz="1400" b="1" i="0" dirty="0" smtClean="0">
              <a:effectLst/>
              <a:latin typeface="Times New Roman" pitchFamily="18" charset="0"/>
              <a:cs typeface="Times New Roman" pitchFamily="18" charset="0"/>
            </a:rPr>
            <a:t>Upper Air Observational Network.</a:t>
          </a:r>
          <a:endParaRPr lang="en-US" sz="1400" i="0" dirty="0">
            <a:effectLst/>
          </a:endParaRPr>
        </a:p>
      </dgm:t>
    </dgm:pt>
    <dgm:pt modelId="{ED010CD8-8432-491D-8D4C-95740902FAE1}" type="parTrans" cxnId="{46A59F41-FAFB-4EC7-A3A3-2861C9F1CE4E}">
      <dgm:prSet/>
      <dgm:spPr>
        <a:ln>
          <a:solidFill>
            <a:schemeClr val="accent1">
              <a:lumMod val="75000"/>
            </a:schemeClr>
          </a:solidFill>
        </a:ln>
      </dgm:spPr>
      <dgm:t>
        <a:bodyPr/>
        <a:lstStyle/>
        <a:p>
          <a:endParaRPr lang="en-US">
            <a:effectLst/>
          </a:endParaRPr>
        </a:p>
      </dgm:t>
    </dgm:pt>
    <dgm:pt modelId="{3B4E983A-F5F5-4EC8-9722-76799541AA65}" type="sibTrans" cxnId="{46A59F41-FAFB-4EC7-A3A3-2861C9F1CE4E}">
      <dgm:prSet/>
      <dgm:spPr/>
      <dgm:t>
        <a:bodyPr/>
        <a:lstStyle/>
        <a:p>
          <a:endParaRPr lang="en-US">
            <a:effectLst/>
          </a:endParaRPr>
        </a:p>
      </dgm:t>
    </dgm:pt>
    <dgm:pt modelId="{7839C941-1361-476F-80F8-0EC54394CA19}">
      <dgm:prSet phldrT="[Text]" custT="1"/>
      <dgm:spPr>
        <a:solidFill>
          <a:srgbClr val="FFFF99">
            <a:alpha val="90000"/>
          </a:srgbClr>
        </a:solidFill>
        <a:ln>
          <a:solidFill>
            <a:schemeClr val="accent1">
              <a:lumMod val="75000"/>
            </a:schemeClr>
          </a:solidFill>
        </a:ln>
      </dgm:spPr>
      <dgm:t>
        <a:bodyPr/>
        <a:lstStyle/>
        <a:p>
          <a:r>
            <a:rPr lang="en-US" sz="1400" b="1" i="0" dirty="0" smtClean="0">
              <a:effectLst/>
              <a:latin typeface="Times New Roman" pitchFamily="18" charset="0"/>
              <a:cs typeface="Times New Roman" pitchFamily="18" charset="0"/>
            </a:rPr>
            <a:t>IMD’s  Radar network</a:t>
          </a:r>
          <a:endParaRPr lang="en-US" sz="1400" b="1" i="0" dirty="0">
            <a:effectLst/>
          </a:endParaRPr>
        </a:p>
      </dgm:t>
    </dgm:pt>
    <dgm:pt modelId="{B8AEACD8-A643-4BF8-8D8E-9BCF7BC7D06A}" type="parTrans" cxnId="{CA311BC3-BED6-4439-947C-CF6CBA9E0BB0}">
      <dgm:prSet/>
      <dgm:spPr>
        <a:ln>
          <a:solidFill>
            <a:schemeClr val="accent1">
              <a:lumMod val="75000"/>
            </a:schemeClr>
          </a:solidFill>
        </a:ln>
      </dgm:spPr>
      <dgm:t>
        <a:bodyPr/>
        <a:lstStyle/>
        <a:p>
          <a:endParaRPr lang="en-US">
            <a:effectLst/>
          </a:endParaRPr>
        </a:p>
      </dgm:t>
    </dgm:pt>
    <dgm:pt modelId="{CDA753A1-90C0-4507-BEF7-2A7768B6971E}" type="sibTrans" cxnId="{CA311BC3-BED6-4439-947C-CF6CBA9E0BB0}">
      <dgm:prSet/>
      <dgm:spPr/>
      <dgm:t>
        <a:bodyPr/>
        <a:lstStyle/>
        <a:p>
          <a:endParaRPr lang="en-US">
            <a:effectLst/>
          </a:endParaRPr>
        </a:p>
      </dgm:t>
    </dgm:pt>
    <dgm:pt modelId="{A8335EBF-424F-4E09-BD54-D64881AF1B19}">
      <dgm:prSet phldrT="[Text]" custT="1"/>
      <dgm:spPr>
        <a:solidFill>
          <a:srgbClr val="FFFF99">
            <a:alpha val="90000"/>
          </a:srgbClr>
        </a:solidFill>
        <a:ln>
          <a:solidFill>
            <a:schemeClr val="accent1">
              <a:lumMod val="75000"/>
            </a:schemeClr>
          </a:solidFill>
        </a:ln>
      </dgm:spPr>
      <dgm:t>
        <a:bodyPr/>
        <a:lstStyle/>
        <a:p>
          <a:r>
            <a:rPr lang="en-US" sz="1400" b="1" i="0" dirty="0" smtClean="0">
              <a:effectLst/>
              <a:latin typeface="Times New Roman" pitchFamily="18" charset="0"/>
              <a:cs typeface="Times New Roman" pitchFamily="18" charset="0"/>
            </a:rPr>
            <a:t>Ozone Monitoring Network</a:t>
          </a:r>
          <a:endParaRPr lang="en-US" sz="1400" i="0" dirty="0">
            <a:effectLst/>
          </a:endParaRPr>
        </a:p>
      </dgm:t>
    </dgm:pt>
    <dgm:pt modelId="{8DE982CA-7A7B-4397-B1C0-7352676D6F45}" type="parTrans" cxnId="{9D8D0DB2-B2CE-4549-963E-F869897DCEF0}">
      <dgm:prSet/>
      <dgm:spPr>
        <a:ln>
          <a:solidFill>
            <a:schemeClr val="accent1">
              <a:lumMod val="75000"/>
            </a:schemeClr>
          </a:solidFill>
        </a:ln>
      </dgm:spPr>
      <dgm:t>
        <a:bodyPr/>
        <a:lstStyle/>
        <a:p>
          <a:endParaRPr lang="en-US">
            <a:effectLst/>
          </a:endParaRPr>
        </a:p>
      </dgm:t>
    </dgm:pt>
    <dgm:pt modelId="{080BAC98-F16E-4C50-9864-CA3A3F09C111}" type="sibTrans" cxnId="{9D8D0DB2-B2CE-4549-963E-F869897DCEF0}">
      <dgm:prSet/>
      <dgm:spPr/>
      <dgm:t>
        <a:bodyPr/>
        <a:lstStyle/>
        <a:p>
          <a:endParaRPr lang="en-US">
            <a:effectLst/>
          </a:endParaRPr>
        </a:p>
      </dgm:t>
    </dgm:pt>
    <dgm:pt modelId="{0BFCD18D-1196-4B98-BFC1-91A22C5207B7}">
      <dgm:prSet phldrT="[Text]" custT="1"/>
      <dgm:spPr>
        <a:solidFill>
          <a:srgbClr val="FFFF99">
            <a:alpha val="90000"/>
          </a:srgbClr>
        </a:solidFill>
        <a:ln>
          <a:solidFill>
            <a:schemeClr val="accent1">
              <a:lumMod val="75000"/>
            </a:schemeClr>
          </a:solidFill>
        </a:ln>
      </dgm:spPr>
      <dgm:t>
        <a:bodyPr/>
        <a:lstStyle/>
        <a:p>
          <a:r>
            <a:rPr lang="en-US" sz="1400" b="1" i="0" dirty="0" smtClean="0">
              <a:effectLst/>
              <a:latin typeface="Times New Roman" pitchFamily="18" charset="0"/>
              <a:cs typeface="Times New Roman" pitchFamily="18" charset="0"/>
            </a:rPr>
            <a:t>Radiation Observatories</a:t>
          </a:r>
          <a:endParaRPr lang="en-US" sz="1400" i="0" dirty="0">
            <a:effectLst/>
          </a:endParaRPr>
        </a:p>
      </dgm:t>
    </dgm:pt>
    <dgm:pt modelId="{89A5C5FF-E316-4A02-86CA-63E3364F63D2}" type="parTrans" cxnId="{5D7BFB3E-A54E-479D-8D32-07DC0CBF1040}">
      <dgm:prSet/>
      <dgm:spPr>
        <a:ln>
          <a:solidFill>
            <a:schemeClr val="accent1">
              <a:lumMod val="75000"/>
            </a:schemeClr>
          </a:solidFill>
        </a:ln>
      </dgm:spPr>
      <dgm:t>
        <a:bodyPr/>
        <a:lstStyle/>
        <a:p>
          <a:endParaRPr lang="en-US">
            <a:effectLst/>
          </a:endParaRPr>
        </a:p>
      </dgm:t>
    </dgm:pt>
    <dgm:pt modelId="{58AA5956-3844-41A0-93EB-6C5DB893394E}" type="sibTrans" cxnId="{5D7BFB3E-A54E-479D-8D32-07DC0CBF1040}">
      <dgm:prSet/>
      <dgm:spPr/>
      <dgm:t>
        <a:bodyPr/>
        <a:lstStyle/>
        <a:p>
          <a:endParaRPr lang="en-US">
            <a:effectLst/>
          </a:endParaRPr>
        </a:p>
      </dgm:t>
    </dgm:pt>
    <dgm:pt modelId="{649FDF30-595A-4891-802B-689B52E920CC}">
      <dgm:prSet phldrT="[Text]" custT="1"/>
      <dgm:spPr>
        <a:solidFill>
          <a:srgbClr val="FFFF99">
            <a:alpha val="90000"/>
          </a:srgbClr>
        </a:solidFill>
        <a:ln>
          <a:solidFill>
            <a:schemeClr val="accent1">
              <a:lumMod val="75000"/>
            </a:schemeClr>
          </a:solidFill>
        </a:ln>
      </dgm:spPr>
      <dgm:t>
        <a:bodyPr/>
        <a:lstStyle/>
        <a:p>
          <a:r>
            <a:rPr lang="en-US" sz="1400" b="1" i="0" dirty="0" smtClean="0">
              <a:effectLst/>
              <a:latin typeface="Times New Roman" pitchFamily="18" charset="0"/>
              <a:cs typeface="Times New Roman" pitchFamily="18" charset="0"/>
            </a:rPr>
            <a:t>Voluntary Observing Ships (VOFs</a:t>
          </a:r>
          <a:r>
            <a:rPr lang="en-US" sz="1400" b="1" i="1" dirty="0" smtClean="0">
              <a:effectLst/>
              <a:latin typeface="Times New Roman" pitchFamily="18" charset="0"/>
              <a:cs typeface="Times New Roman" pitchFamily="18" charset="0"/>
            </a:rPr>
            <a:t>).</a:t>
          </a:r>
          <a:endParaRPr lang="en-US" sz="1400" dirty="0">
            <a:effectLst/>
          </a:endParaRPr>
        </a:p>
      </dgm:t>
    </dgm:pt>
    <dgm:pt modelId="{BC75F90E-8629-4186-9467-8D1482EC98F0}" type="parTrans" cxnId="{91AD33E7-4CD2-4DEB-B392-931E972FADBF}">
      <dgm:prSet/>
      <dgm:spPr>
        <a:ln>
          <a:solidFill>
            <a:schemeClr val="accent1">
              <a:lumMod val="75000"/>
            </a:schemeClr>
          </a:solidFill>
        </a:ln>
      </dgm:spPr>
      <dgm:t>
        <a:bodyPr/>
        <a:lstStyle/>
        <a:p>
          <a:endParaRPr lang="en-US">
            <a:effectLst/>
          </a:endParaRPr>
        </a:p>
      </dgm:t>
    </dgm:pt>
    <dgm:pt modelId="{C5E428D2-FEF8-4366-9999-B080797463F2}" type="sibTrans" cxnId="{91AD33E7-4CD2-4DEB-B392-931E972FADBF}">
      <dgm:prSet/>
      <dgm:spPr/>
      <dgm:t>
        <a:bodyPr/>
        <a:lstStyle/>
        <a:p>
          <a:endParaRPr lang="en-US">
            <a:effectLst/>
          </a:endParaRPr>
        </a:p>
      </dgm:t>
    </dgm:pt>
    <dgm:pt modelId="{6DBCD7DC-953C-46DF-ADCC-4F67EC963084}">
      <dgm:prSet phldrT="[Text]" custT="1"/>
      <dgm:spPr>
        <a:solidFill>
          <a:srgbClr val="FFFF99">
            <a:alpha val="90000"/>
          </a:srgbClr>
        </a:solidFill>
        <a:ln>
          <a:solidFill>
            <a:schemeClr val="accent1">
              <a:lumMod val="75000"/>
            </a:schemeClr>
          </a:solidFill>
        </a:ln>
      </dgm:spPr>
      <dgm:t>
        <a:bodyPr/>
        <a:lstStyle/>
        <a:p>
          <a:r>
            <a:rPr lang="en-US" sz="1400" b="1" i="0" dirty="0" smtClean="0">
              <a:effectLst/>
              <a:latin typeface="Times New Roman" pitchFamily="18" charset="0"/>
              <a:cs typeface="Times New Roman" pitchFamily="18" charset="0"/>
            </a:rPr>
            <a:t>INOSHAC: - Indian Ocean and Southern Hemisphere Centre.</a:t>
          </a:r>
          <a:endParaRPr lang="en-US" sz="1400" b="1" i="0" dirty="0">
            <a:effectLst/>
          </a:endParaRPr>
        </a:p>
      </dgm:t>
    </dgm:pt>
    <dgm:pt modelId="{796B3002-7919-4553-AB11-7F4FE100093E}" type="parTrans" cxnId="{751360D8-55E0-4855-9670-5FF6733EDC92}">
      <dgm:prSet/>
      <dgm:spPr>
        <a:ln>
          <a:solidFill>
            <a:schemeClr val="accent1">
              <a:lumMod val="75000"/>
            </a:schemeClr>
          </a:solidFill>
        </a:ln>
      </dgm:spPr>
      <dgm:t>
        <a:bodyPr/>
        <a:lstStyle/>
        <a:p>
          <a:endParaRPr lang="en-US">
            <a:effectLst/>
          </a:endParaRPr>
        </a:p>
      </dgm:t>
    </dgm:pt>
    <dgm:pt modelId="{C190D7DE-C87A-47B6-8408-F97D0CA31E94}" type="sibTrans" cxnId="{751360D8-55E0-4855-9670-5FF6733EDC92}">
      <dgm:prSet/>
      <dgm:spPr/>
      <dgm:t>
        <a:bodyPr/>
        <a:lstStyle/>
        <a:p>
          <a:endParaRPr lang="en-US">
            <a:effectLst/>
          </a:endParaRPr>
        </a:p>
      </dgm:t>
    </dgm:pt>
    <dgm:pt modelId="{67966532-80D2-4144-BAF0-291D034DDC4D}">
      <dgm:prSet phldrT="[Text]" custT="1"/>
      <dgm:spPr>
        <a:solidFill>
          <a:srgbClr val="FFFF99">
            <a:alpha val="90000"/>
          </a:srgbClr>
        </a:solidFill>
        <a:ln>
          <a:solidFill>
            <a:schemeClr val="accent1">
              <a:lumMod val="75000"/>
            </a:schemeClr>
          </a:solidFill>
        </a:ln>
      </dgm:spPr>
      <dgm:t>
        <a:bodyPr/>
        <a:lstStyle/>
        <a:p>
          <a:r>
            <a:rPr lang="en-US" sz="1400" b="1" i="0" dirty="0" smtClean="0">
              <a:effectLst/>
              <a:latin typeface="Times New Roman" pitchFamily="18" charset="0"/>
              <a:cs typeface="Times New Roman" pitchFamily="18" charset="0"/>
            </a:rPr>
            <a:t>Air Pollution Monitoring</a:t>
          </a:r>
          <a:endParaRPr lang="en-US" sz="1400" i="0" dirty="0">
            <a:effectLst/>
          </a:endParaRPr>
        </a:p>
      </dgm:t>
    </dgm:pt>
    <dgm:pt modelId="{D84DFBAB-809E-40F5-9F68-0C2B4BD8F848}" type="parTrans" cxnId="{CFF0BA61-ED2F-4D71-B1EA-A49B17194AA6}">
      <dgm:prSet/>
      <dgm:spPr>
        <a:ln>
          <a:solidFill>
            <a:schemeClr val="accent1">
              <a:lumMod val="75000"/>
            </a:schemeClr>
          </a:solidFill>
        </a:ln>
      </dgm:spPr>
      <dgm:t>
        <a:bodyPr/>
        <a:lstStyle/>
        <a:p>
          <a:endParaRPr lang="en-US">
            <a:effectLst/>
          </a:endParaRPr>
        </a:p>
      </dgm:t>
    </dgm:pt>
    <dgm:pt modelId="{409807E6-C0E0-449D-9767-6BD75ECD1A53}" type="sibTrans" cxnId="{CFF0BA61-ED2F-4D71-B1EA-A49B17194AA6}">
      <dgm:prSet/>
      <dgm:spPr/>
      <dgm:t>
        <a:bodyPr/>
        <a:lstStyle/>
        <a:p>
          <a:endParaRPr lang="en-US">
            <a:effectLst/>
          </a:endParaRPr>
        </a:p>
      </dgm:t>
    </dgm:pt>
    <dgm:pt modelId="{2E759E4E-662E-4D13-8E2A-F515FC42F5EE}">
      <dgm:prSet phldrT="[Text]" custT="1"/>
      <dgm:spPr>
        <a:solidFill>
          <a:srgbClr val="FFFF99">
            <a:alpha val="90000"/>
          </a:srgbClr>
        </a:solidFill>
        <a:ln>
          <a:solidFill>
            <a:schemeClr val="accent1">
              <a:lumMod val="75000"/>
            </a:schemeClr>
          </a:solidFill>
        </a:ln>
      </dgm:spPr>
      <dgm:t>
        <a:bodyPr/>
        <a:lstStyle/>
        <a:p>
          <a:r>
            <a:rPr lang="en-US" sz="1400" b="1" i="0" dirty="0" smtClean="0">
              <a:effectLst/>
              <a:latin typeface="Times New Roman" pitchFamily="18" charset="0"/>
              <a:cs typeface="Times New Roman" pitchFamily="18" charset="0"/>
            </a:rPr>
            <a:t>NWP System</a:t>
          </a:r>
          <a:endParaRPr lang="en-US" sz="1400" i="0" dirty="0">
            <a:effectLst/>
          </a:endParaRPr>
        </a:p>
      </dgm:t>
    </dgm:pt>
    <dgm:pt modelId="{73AE3E8E-971F-49D3-AFCA-F44484194F81}" type="parTrans" cxnId="{436C14AE-806B-499D-BE3F-1C7F798EA4D9}">
      <dgm:prSet/>
      <dgm:spPr>
        <a:ln>
          <a:solidFill>
            <a:schemeClr val="accent1">
              <a:lumMod val="75000"/>
            </a:schemeClr>
          </a:solidFill>
        </a:ln>
      </dgm:spPr>
      <dgm:t>
        <a:bodyPr/>
        <a:lstStyle/>
        <a:p>
          <a:endParaRPr lang="en-US">
            <a:effectLst/>
          </a:endParaRPr>
        </a:p>
      </dgm:t>
    </dgm:pt>
    <dgm:pt modelId="{B4C83E23-0926-4634-AE9A-93D8D95ACEF4}" type="sibTrans" cxnId="{436C14AE-806B-499D-BE3F-1C7F798EA4D9}">
      <dgm:prSet/>
      <dgm:spPr/>
      <dgm:t>
        <a:bodyPr/>
        <a:lstStyle/>
        <a:p>
          <a:endParaRPr lang="en-US">
            <a:effectLst/>
          </a:endParaRPr>
        </a:p>
      </dgm:t>
    </dgm:pt>
    <dgm:pt modelId="{F00392C7-1C51-42A0-8D24-35C6AF61B59C}" type="pres">
      <dgm:prSet presAssocID="{B8F72FD7-E084-4582-8333-628C93076418}" presName="diagram" presStyleCnt="0">
        <dgm:presLayoutVars>
          <dgm:chPref val="1"/>
          <dgm:dir/>
          <dgm:animOne val="branch"/>
          <dgm:animLvl val="lvl"/>
          <dgm:resizeHandles/>
        </dgm:presLayoutVars>
      </dgm:prSet>
      <dgm:spPr/>
      <dgm:t>
        <a:bodyPr/>
        <a:lstStyle/>
        <a:p>
          <a:endParaRPr lang="en-US"/>
        </a:p>
      </dgm:t>
    </dgm:pt>
    <dgm:pt modelId="{63366B54-436A-428A-8A46-11E481E8D616}" type="pres">
      <dgm:prSet presAssocID="{5C93C7E4-16EC-4FC4-B362-8EADC86D06A5}" presName="root" presStyleCnt="0"/>
      <dgm:spPr/>
    </dgm:pt>
    <dgm:pt modelId="{B81848B8-EA38-4B76-865F-A61AB02DA1C0}" type="pres">
      <dgm:prSet presAssocID="{5C93C7E4-16EC-4FC4-B362-8EADC86D06A5}" presName="rootComposite" presStyleCnt="0"/>
      <dgm:spPr/>
    </dgm:pt>
    <dgm:pt modelId="{FAD1BD70-A527-4D89-B663-CABF8B37A086}" type="pres">
      <dgm:prSet presAssocID="{5C93C7E4-16EC-4FC4-B362-8EADC86D06A5}" presName="rootText" presStyleLbl="node1" presStyleIdx="0" presStyleCnt="2" custScaleX="542682" custScaleY="110338" custLinFactNeighborX="-98226" custLinFactNeighborY="34419"/>
      <dgm:spPr/>
      <dgm:t>
        <a:bodyPr/>
        <a:lstStyle/>
        <a:p>
          <a:endParaRPr lang="en-US"/>
        </a:p>
      </dgm:t>
    </dgm:pt>
    <dgm:pt modelId="{21FDFD09-EB10-42BE-8770-A76E9A8BACAE}" type="pres">
      <dgm:prSet presAssocID="{5C93C7E4-16EC-4FC4-B362-8EADC86D06A5}" presName="rootConnector" presStyleLbl="node1" presStyleIdx="0" presStyleCnt="2"/>
      <dgm:spPr/>
      <dgm:t>
        <a:bodyPr/>
        <a:lstStyle/>
        <a:p>
          <a:endParaRPr lang="en-US"/>
        </a:p>
      </dgm:t>
    </dgm:pt>
    <dgm:pt modelId="{BD3DB952-9AE6-4253-94DD-0CC08D698BEA}" type="pres">
      <dgm:prSet presAssocID="{5C93C7E4-16EC-4FC4-B362-8EADC86D06A5}" presName="childShape" presStyleCnt="0"/>
      <dgm:spPr/>
    </dgm:pt>
    <dgm:pt modelId="{F1B648B3-9A7F-4DFE-97B2-9026EA1DE6DB}" type="pres">
      <dgm:prSet presAssocID="{4DB945FA-1D2E-4022-81EA-C46214C43CF6}" presName="Name13" presStyleLbl="parChTrans1D2" presStyleIdx="0" presStyleCnt="21"/>
      <dgm:spPr/>
      <dgm:t>
        <a:bodyPr/>
        <a:lstStyle/>
        <a:p>
          <a:endParaRPr lang="en-US"/>
        </a:p>
      </dgm:t>
    </dgm:pt>
    <dgm:pt modelId="{6007F150-FC83-4A34-91EF-77E6AF8CC204}" type="pres">
      <dgm:prSet presAssocID="{93B755F1-C687-49B0-9B05-8E97574BBD00}" presName="childText" presStyleLbl="bgAcc1" presStyleIdx="0" presStyleCnt="21" custScaleX="449306" custScaleY="72912" custLinFactNeighborX="-3094" custLinFactNeighborY="28372">
        <dgm:presLayoutVars>
          <dgm:bulletEnabled val="1"/>
        </dgm:presLayoutVars>
      </dgm:prSet>
      <dgm:spPr/>
      <dgm:t>
        <a:bodyPr/>
        <a:lstStyle/>
        <a:p>
          <a:endParaRPr lang="en-US"/>
        </a:p>
      </dgm:t>
    </dgm:pt>
    <dgm:pt modelId="{807D4C23-B9B6-48AC-B4E4-D75678F96CE8}" type="pres">
      <dgm:prSet presAssocID="{462C126A-4D51-47FE-94B4-D803DB6DB8BC}" presName="Name13" presStyleLbl="parChTrans1D2" presStyleIdx="1" presStyleCnt="21"/>
      <dgm:spPr/>
      <dgm:t>
        <a:bodyPr/>
        <a:lstStyle/>
        <a:p>
          <a:endParaRPr lang="en-US"/>
        </a:p>
      </dgm:t>
    </dgm:pt>
    <dgm:pt modelId="{6C6CDFCB-6AC0-4065-AC6C-79430C40FA79}" type="pres">
      <dgm:prSet presAssocID="{75705023-61CE-4C0D-901C-D95B1CF9DC63}" presName="childText" presStyleLbl="bgAcc1" presStyleIdx="1" presStyleCnt="21" custScaleX="449306" custScaleY="72912" custLinFactNeighborX="-3094" custLinFactNeighborY="28372">
        <dgm:presLayoutVars>
          <dgm:bulletEnabled val="1"/>
        </dgm:presLayoutVars>
      </dgm:prSet>
      <dgm:spPr/>
      <dgm:t>
        <a:bodyPr/>
        <a:lstStyle/>
        <a:p>
          <a:endParaRPr lang="en-US"/>
        </a:p>
      </dgm:t>
    </dgm:pt>
    <dgm:pt modelId="{12CDD567-93D9-4E80-8892-3D71525A0D42}" type="pres">
      <dgm:prSet presAssocID="{55076B2E-0CCC-49E7-B6CD-51EAE4A3B135}" presName="Name13" presStyleLbl="parChTrans1D2" presStyleIdx="2" presStyleCnt="21"/>
      <dgm:spPr/>
      <dgm:t>
        <a:bodyPr/>
        <a:lstStyle/>
        <a:p>
          <a:endParaRPr lang="en-US"/>
        </a:p>
      </dgm:t>
    </dgm:pt>
    <dgm:pt modelId="{8EE1C22E-37B9-4676-B256-552971C78C40}" type="pres">
      <dgm:prSet presAssocID="{9B8448F6-C9D2-4C64-8B46-A29606047014}" presName="childText" presStyleLbl="bgAcc1" presStyleIdx="2" presStyleCnt="21" custScaleX="449306" custScaleY="72912" custLinFactNeighborX="-4449" custLinFactNeighborY="28168">
        <dgm:presLayoutVars>
          <dgm:bulletEnabled val="1"/>
        </dgm:presLayoutVars>
      </dgm:prSet>
      <dgm:spPr/>
      <dgm:t>
        <a:bodyPr/>
        <a:lstStyle/>
        <a:p>
          <a:endParaRPr lang="en-US"/>
        </a:p>
      </dgm:t>
    </dgm:pt>
    <dgm:pt modelId="{92FC3033-9D8E-4AC1-A313-A4253FA067BB}" type="pres">
      <dgm:prSet presAssocID="{97E34711-51D7-4406-9C7D-D9B054BCD7ED}" presName="Name13" presStyleLbl="parChTrans1D2" presStyleIdx="3" presStyleCnt="21"/>
      <dgm:spPr/>
      <dgm:t>
        <a:bodyPr/>
        <a:lstStyle/>
        <a:p>
          <a:endParaRPr lang="en-US"/>
        </a:p>
      </dgm:t>
    </dgm:pt>
    <dgm:pt modelId="{2C53F651-6B84-4A64-9DDC-92F27D04373A}" type="pres">
      <dgm:prSet presAssocID="{14E40121-D8EF-4B10-9200-D521DE1440C5}" presName="childText" presStyleLbl="bgAcc1" presStyleIdx="3" presStyleCnt="21" custScaleX="449306" custScaleY="72912" custLinFactNeighborX="-3094" custLinFactNeighborY="26000">
        <dgm:presLayoutVars>
          <dgm:bulletEnabled val="1"/>
        </dgm:presLayoutVars>
      </dgm:prSet>
      <dgm:spPr/>
      <dgm:t>
        <a:bodyPr/>
        <a:lstStyle/>
        <a:p>
          <a:endParaRPr lang="en-US"/>
        </a:p>
      </dgm:t>
    </dgm:pt>
    <dgm:pt modelId="{E0513EA3-E788-4416-A53C-FCB3A1C9C2B7}" type="pres">
      <dgm:prSet presAssocID="{2749FD75-60F3-48A1-B280-E986AEF311C1}" presName="Name13" presStyleLbl="parChTrans1D2" presStyleIdx="4" presStyleCnt="21"/>
      <dgm:spPr/>
      <dgm:t>
        <a:bodyPr/>
        <a:lstStyle/>
        <a:p>
          <a:endParaRPr lang="en-US"/>
        </a:p>
      </dgm:t>
    </dgm:pt>
    <dgm:pt modelId="{FC3D5F78-4B8D-4F15-9FAF-FD6F13D59296}" type="pres">
      <dgm:prSet presAssocID="{D27E3ACC-25A0-4976-B479-C23AB829C28E}" presName="childText" presStyleLbl="bgAcc1" presStyleIdx="4" presStyleCnt="21" custScaleX="449306" custScaleY="72912" custLinFactNeighborX="-3094" custLinFactNeighborY="23628">
        <dgm:presLayoutVars>
          <dgm:bulletEnabled val="1"/>
        </dgm:presLayoutVars>
      </dgm:prSet>
      <dgm:spPr/>
      <dgm:t>
        <a:bodyPr/>
        <a:lstStyle/>
        <a:p>
          <a:endParaRPr lang="en-US"/>
        </a:p>
      </dgm:t>
    </dgm:pt>
    <dgm:pt modelId="{660A430C-72EE-43CF-A5C0-B245636FFA88}" type="pres">
      <dgm:prSet presAssocID="{36D5A4B8-3883-4796-8B90-D1A0C322DC01}" presName="Name13" presStyleLbl="parChTrans1D2" presStyleIdx="5" presStyleCnt="21"/>
      <dgm:spPr/>
      <dgm:t>
        <a:bodyPr/>
        <a:lstStyle/>
        <a:p>
          <a:endParaRPr lang="en-US"/>
        </a:p>
      </dgm:t>
    </dgm:pt>
    <dgm:pt modelId="{1463CE72-6CED-495D-B8EC-8D9A3C7172C1}" type="pres">
      <dgm:prSet presAssocID="{D6C782CB-482F-4397-8BA5-ADDB9E659ED8}" presName="childText" presStyleLbl="bgAcc1" presStyleIdx="5" presStyleCnt="21" custScaleX="449306" custScaleY="72912" custLinFactNeighborX="-1630" custLinFactNeighborY="21343">
        <dgm:presLayoutVars>
          <dgm:bulletEnabled val="1"/>
        </dgm:presLayoutVars>
      </dgm:prSet>
      <dgm:spPr/>
      <dgm:t>
        <a:bodyPr/>
        <a:lstStyle/>
        <a:p>
          <a:endParaRPr lang="en-US"/>
        </a:p>
      </dgm:t>
    </dgm:pt>
    <dgm:pt modelId="{4ED002EA-077E-4611-A105-E998C00B0F53}" type="pres">
      <dgm:prSet presAssocID="{FE82C59B-EC66-4AFC-9A3B-E50793722579}" presName="Name13" presStyleLbl="parChTrans1D2" presStyleIdx="6" presStyleCnt="21"/>
      <dgm:spPr/>
      <dgm:t>
        <a:bodyPr/>
        <a:lstStyle/>
        <a:p>
          <a:endParaRPr lang="en-US"/>
        </a:p>
      </dgm:t>
    </dgm:pt>
    <dgm:pt modelId="{B0113C36-D307-48E4-8DF5-318827C22C97}" type="pres">
      <dgm:prSet presAssocID="{FEB75886-DB34-4FAA-B359-9AF99B63ADDD}" presName="childText" presStyleLbl="bgAcc1" presStyleIdx="6" presStyleCnt="21" custScaleX="449306" custScaleY="72912" custLinFactNeighborX="-3112" custLinFactNeighborY="21342">
        <dgm:presLayoutVars>
          <dgm:bulletEnabled val="1"/>
        </dgm:presLayoutVars>
      </dgm:prSet>
      <dgm:spPr/>
      <dgm:t>
        <a:bodyPr/>
        <a:lstStyle/>
        <a:p>
          <a:endParaRPr lang="en-US"/>
        </a:p>
      </dgm:t>
    </dgm:pt>
    <dgm:pt modelId="{FCA40D59-5E15-490C-85B1-FE971A9F402E}" type="pres">
      <dgm:prSet presAssocID="{BF6997AA-656F-4760-BB1E-AFECD0F372E7}" presName="Name13" presStyleLbl="parChTrans1D2" presStyleIdx="7" presStyleCnt="21"/>
      <dgm:spPr/>
      <dgm:t>
        <a:bodyPr/>
        <a:lstStyle/>
        <a:p>
          <a:endParaRPr lang="en-US"/>
        </a:p>
      </dgm:t>
    </dgm:pt>
    <dgm:pt modelId="{55FA7D54-363E-4C22-90EF-9FB7690F1D80}" type="pres">
      <dgm:prSet presAssocID="{9AF4F873-3519-41DF-B8B2-BF26F8F35AF4}" presName="childText" presStyleLbl="bgAcc1" presStyleIdx="7" presStyleCnt="21" custScaleX="449306" custScaleY="72912" custLinFactNeighborX="-3094" custLinFactNeighborY="16628">
        <dgm:presLayoutVars>
          <dgm:bulletEnabled val="1"/>
        </dgm:presLayoutVars>
      </dgm:prSet>
      <dgm:spPr/>
      <dgm:t>
        <a:bodyPr/>
        <a:lstStyle/>
        <a:p>
          <a:endParaRPr lang="en-US"/>
        </a:p>
      </dgm:t>
    </dgm:pt>
    <dgm:pt modelId="{C20D534F-332A-43B5-BB20-FAFCA179F648}" type="pres">
      <dgm:prSet presAssocID="{8AD49484-1227-41A6-8EE7-BF2FC2930154}" presName="Name13" presStyleLbl="parChTrans1D2" presStyleIdx="8" presStyleCnt="21"/>
      <dgm:spPr/>
      <dgm:t>
        <a:bodyPr/>
        <a:lstStyle/>
        <a:p>
          <a:endParaRPr lang="en-US"/>
        </a:p>
      </dgm:t>
    </dgm:pt>
    <dgm:pt modelId="{67EE2B3D-5942-4EF8-BD5C-96E4E5E21F03}" type="pres">
      <dgm:prSet presAssocID="{AF6A4873-EE6D-4971-8F4A-F2332332251C}" presName="childText" presStyleLbl="bgAcc1" presStyleIdx="8" presStyleCnt="21" custScaleX="449306" custScaleY="72912" custLinFactNeighborX="-6023" custLinFactNeighborY="11971">
        <dgm:presLayoutVars>
          <dgm:bulletEnabled val="1"/>
        </dgm:presLayoutVars>
      </dgm:prSet>
      <dgm:spPr/>
      <dgm:t>
        <a:bodyPr/>
        <a:lstStyle/>
        <a:p>
          <a:endParaRPr lang="en-US"/>
        </a:p>
      </dgm:t>
    </dgm:pt>
    <dgm:pt modelId="{F410D0BE-CC9A-4E6C-BF96-954C7BBFF4B5}" type="pres">
      <dgm:prSet presAssocID="{FB3ED804-6431-4F8F-960D-5180EBC96BD9}" presName="Name13" presStyleLbl="parChTrans1D2" presStyleIdx="9" presStyleCnt="21"/>
      <dgm:spPr/>
      <dgm:t>
        <a:bodyPr/>
        <a:lstStyle/>
        <a:p>
          <a:endParaRPr lang="en-US"/>
        </a:p>
      </dgm:t>
    </dgm:pt>
    <dgm:pt modelId="{63284958-84C2-4FF2-8642-77CD98FC905E}" type="pres">
      <dgm:prSet presAssocID="{6F149A41-4C16-4ACF-A232-82A2BA1B423E}" presName="childText" presStyleLbl="bgAcc1" presStyleIdx="9" presStyleCnt="21" custScaleX="449306" custScaleY="72912" custLinFactNeighborX="-4577" custLinFactNeighborY="4942">
        <dgm:presLayoutVars>
          <dgm:bulletEnabled val="1"/>
        </dgm:presLayoutVars>
      </dgm:prSet>
      <dgm:spPr/>
      <dgm:t>
        <a:bodyPr/>
        <a:lstStyle/>
        <a:p>
          <a:endParaRPr lang="en-US"/>
        </a:p>
      </dgm:t>
    </dgm:pt>
    <dgm:pt modelId="{69BDABE3-9637-4410-9466-4D92C73AF044}" type="pres">
      <dgm:prSet presAssocID="{1FCFFA3C-6AD3-44D7-83F8-C5343AE6FE9E}" presName="Name13" presStyleLbl="parChTrans1D2" presStyleIdx="10" presStyleCnt="21"/>
      <dgm:spPr/>
      <dgm:t>
        <a:bodyPr/>
        <a:lstStyle/>
        <a:p>
          <a:endParaRPr lang="en-US"/>
        </a:p>
      </dgm:t>
    </dgm:pt>
    <dgm:pt modelId="{C906919A-2B01-4922-89E9-909AD90A9F58}" type="pres">
      <dgm:prSet presAssocID="{4F7A96E6-FB3C-4532-A340-006BDABA0E4E}" presName="childText" presStyleLbl="bgAcc1" presStyleIdx="10" presStyleCnt="21" custScaleX="449306" custScaleY="72912" custLinFactNeighborX="-6040" custLinFactNeighborY="2533">
        <dgm:presLayoutVars>
          <dgm:bulletEnabled val="1"/>
        </dgm:presLayoutVars>
      </dgm:prSet>
      <dgm:spPr/>
      <dgm:t>
        <a:bodyPr/>
        <a:lstStyle/>
        <a:p>
          <a:endParaRPr lang="en-US"/>
        </a:p>
      </dgm:t>
    </dgm:pt>
    <dgm:pt modelId="{C9B74B44-4C6D-460B-830C-6B9C290E5AC5}" type="pres">
      <dgm:prSet presAssocID="{34597C4D-3D21-4A0B-85D5-5F0185DE6ABC}" presName="root" presStyleCnt="0"/>
      <dgm:spPr/>
    </dgm:pt>
    <dgm:pt modelId="{9F3A3B8C-FFA4-4960-BAE4-50819098ABF0}" type="pres">
      <dgm:prSet presAssocID="{34597C4D-3D21-4A0B-85D5-5F0185DE6ABC}" presName="rootComposite" presStyleCnt="0"/>
      <dgm:spPr/>
    </dgm:pt>
    <dgm:pt modelId="{307E4387-8D85-4DD7-A651-0AEA89BE3586}" type="pres">
      <dgm:prSet presAssocID="{34597C4D-3D21-4A0B-85D5-5F0185DE6ABC}" presName="rootText" presStyleLbl="node1" presStyleIdx="1" presStyleCnt="2" custScaleX="449243" custLinFactNeighborX="-6348" custLinFactNeighborY="40335"/>
      <dgm:spPr/>
      <dgm:t>
        <a:bodyPr/>
        <a:lstStyle/>
        <a:p>
          <a:endParaRPr lang="en-US"/>
        </a:p>
      </dgm:t>
    </dgm:pt>
    <dgm:pt modelId="{E18874D9-F39F-418A-86AC-EBADD0885414}" type="pres">
      <dgm:prSet presAssocID="{34597C4D-3D21-4A0B-85D5-5F0185DE6ABC}" presName="rootConnector" presStyleLbl="node1" presStyleIdx="1" presStyleCnt="2"/>
      <dgm:spPr/>
      <dgm:t>
        <a:bodyPr/>
        <a:lstStyle/>
        <a:p>
          <a:endParaRPr lang="en-US"/>
        </a:p>
      </dgm:t>
    </dgm:pt>
    <dgm:pt modelId="{532125E4-9D29-42BB-A52B-8EEC8D5030C0}" type="pres">
      <dgm:prSet presAssocID="{34597C4D-3D21-4A0B-85D5-5F0185DE6ABC}" presName="childShape" presStyleCnt="0"/>
      <dgm:spPr/>
    </dgm:pt>
    <dgm:pt modelId="{6E70E3F9-3DCC-40CF-BFCD-51D42818840E}" type="pres">
      <dgm:prSet presAssocID="{68402360-3730-4E60-97F1-A68705499EDB}" presName="Name13" presStyleLbl="parChTrans1D2" presStyleIdx="11" presStyleCnt="21"/>
      <dgm:spPr/>
      <dgm:t>
        <a:bodyPr/>
        <a:lstStyle/>
        <a:p>
          <a:endParaRPr lang="en-US"/>
        </a:p>
      </dgm:t>
    </dgm:pt>
    <dgm:pt modelId="{C2BDFE75-5CE1-4AFA-8026-57DAEDACD2B4}" type="pres">
      <dgm:prSet presAssocID="{579B9D51-2644-451A-A34C-02A5D7A2004F}" presName="childText" presStyleLbl="bgAcc1" presStyleIdx="11" presStyleCnt="21" custScaleX="453032" custScaleY="77915" custLinFactNeighborX="-11728" custLinFactNeighborY="33517">
        <dgm:presLayoutVars>
          <dgm:bulletEnabled val="1"/>
        </dgm:presLayoutVars>
      </dgm:prSet>
      <dgm:spPr/>
      <dgm:t>
        <a:bodyPr/>
        <a:lstStyle/>
        <a:p>
          <a:endParaRPr lang="en-US"/>
        </a:p>
      </dgm:t>
    </dgm:pt>
    <dgm:pt modelId="{263D5051-B8E2-4083-81C6-DC783CFD2465}" type="pres">
      <dgm:prSet presAssocID="{D1D19063-5936-4194-8DF5-62C631B96789}" presName="Name13" presStyleLbl="parChTrans1D2" presStyleIdx="12" presStyleCnt="21"/>
      <dgm:spPr/>
      <dgm:t>
        <a:bodyPr/>
        <a:lstStyle/>
        <a:p>
          <a:endParaRPr lang="en-US"/>
        </a:p>
      </dgm:t>
    </dgm:pt>
    <dgm:pt modelId="{EC0567FD-5305-4467-8B81-653C4021D3A3}" type="pres">
      <dgm:prSet presAssocID="{B67F320E-730A-48A7-B1B7-D4259CACD6FD}" presName="childText" presStyleLbl="bgAcc1" presStyleIdx="12" presStyleCnt="21" custScaleX="453032" custScaleY="77915" custLinFactNeighborX="-11728" custLinFactNeighborY="33517">
        <dgm:presLayoutVars>
          <dgm:bulletEnabled val="1"/>
        </dgm:presLayoutVars>
      </dgm:prSet>
      <dgm:spPr/>
      <dgm:t>
        <a:bodyPr/>
        <a:lstStyle/>
        <a:p>
          <a:endParaRPr lang="en-US"/>
        </a:p>
      </dgm:t>
    </dgm:pt>
    <dgm:pt modelId="{A622C453-3CF3-48B6-9504-38B918EBCBBD}" type="pres">
      <dgm:prSet presAssocID="{ED010CD8-8432-491D-8D4C-95740902FAE1}" presName="Name13" presStyleLbl="parChTrans1D2" presStyleIdx="13" presStyleCnt="21"/>
      <dgm:spPr/>
      <dgm:t>
        <a:bodyPr/>
        <a:lstStyle/>
        <a:p>
          <a:endParaRPr lang="en-US"/>
        </a:p>
      </dgm:t>
    </dgm:pt>
    <dgm:pt modelId="{95EFF3D2-0D22-4C4C-B05A-7BF376E2BF9E}" type="pres">
      <dgm:prSet presAssocID="{1432EC10-F68B-4C7F-9C99-DB5AEE42307F}" presName="childText" presStyleLbl="bgAcc1" presStyleIdx="13" presStyleCnt="21" custScaleX="453032" custScaleY="77915" custLinFactNeighborX="-11728" custLinFactNeighborY="33517">
        <dgm:presLayoutVars>
          <dgm:bulletEnabled val="1"/>
        </dgm:presLayoutVars>
      </dgm:prSet>
      <dgm:spPr/>
      <dgm:t>
        <a:bodyPr/>
        <a:lstStyle/>
        <a:p>
          <a:endParaRPr lang="en-US"/>
        </a:p>
      </dgm:t>
    </dgm:pt>
    <dgm:pt modelId="{C0701060-B93D-48CA-A5B0-12C129AAEE31}" type="pres">
      <dgm:prSet presAssocID="{B8AEACD8-A643-4BF8-8D8E-9BCF7BC7D06A}" presName="Name13" presStyleLbl="parChTrans1D2" presStyleIdx="14" presStyleCnt="21"/>
      <dgm:spPr/>
      <dgm:t>
        <a:bodyPr/>
        <a:lstStyle/>
        <a:p>
          <a:endParaRPr lang="en-US"/>
        </a:p>
      </dgm:t>
    </dgm:pt>
    <dgm:pt modelId="{DAA736AE-19E5-4301-9C8E-FD12ED6C3D8E}" type="pres">
      <dgm:prSet presAssocID="{7839C941-1361-476F-80F8-0EC54394CA19}" presName="childText" presStyleLbl="bgAcc1" presStyleIdx="14" presStyleCnt="21" custScaleX="453032" custScaleY="77915" custLinFactNeighborX="-11728" custLinFactNeighborY="33517">
        <dgm:presLayoutVars>
          <dgm:bulletEnabled val="1"/>
        </dgm:presLayoutVars>
      </dgm:prSet>
      <dgm:spPr/>
      <dgm:t>
        <a:bodyPr/>
        <a:lstStyle/>
        <a:p>
          <a:endParaRPr lang="en-US"/>
        </a:p>
      </dgm:t>
    </dgm:pt>
    <dgm:pt modelId="{31882D34-8553-436F-8604-9E2FCC27AC38}" type="pres">
      <dgm:prSet presAssocID="{8DE982CA-7A7B-4397-B1C0-7352676D6F45}" presName="Name13" presStyleLbl="parChTrans1D2" presStyleIdx="15" presStyleCnt="21"/>
      <dgm:spPr/>
      <dgm:t>
        <a:bodyPr/>
        <a:lstStyle/>
        <a:p>
          <a:endParaRPr lang="en-US"/>
        </a:p>
      </dgm:t>
    </dgm:pt>
    <dgm:pt modelId="{7133FE01-B8DF-45B4-999C-78890DB109C3}" type="pres">
      <dgm:prSet presAssocID="{A8335EBF-424F-4E09-BD54-D64881AF1B19}" presName="childText" presStyleLbl="bgAcc1" presStyleIdx="15" presStyleCnt="21" custScaleX="453032" custScaleY="77915" custLinFactNeighborX="-11728" custLinFactNeighborY="33517">
        <dgm:presLayoutVars>
          <dgm:bulletEnabled val="1"/>
        </dgm:presLayoutVars>
      </dgm:prSet>
      <dgm:spPr/>
      <dgm:t>
        <a:bodyPr/>
        <a:lstStyle/>
        <a:p>
          <a:endParaRPr lang="en-US"/>
        </a:p>
      </dgm:t>
    </dgm:pt>
    <dgm:pt modelId="{9CACA77D-4B73-4080-8DEA-6216228D874B}" type="pres">
      <dgm:prSet presAssocID="{89A5C5FF-E316-4A02-86CA-63E3364F63D2}" presName="Name13" presStyleLbl="parChTrans1D2" presStyleIdx="16" presStyleCnt="21"/>
      <dgm:spPr/>
      <dgm:t>
        <a:bodyPr/>
        <a:lstStyle/>
        <a:p>
          <a:endParaRPr lang="en-US"/>
        </a:p>
      </dgm:t>
    </dgm:pt>
    <dgm:pt modelId="{0DAE900C-56FF-4BAD-A1CF-BA195682C29D}" type="pres">
      <dgm:prSet presAssocID="{0BFCD18D-1196-4B98-BFC1-91A22C5207B7}" presName="childText" presStyleLbl="bgAcc1" presStyleIdx="16" presStyleCnt="21" custScaleX="453032" custScaleY="77915" custLinFactNeighborX="-11728" custLinFactNeighborY="33517">
        <dgm:presLayoutVars>
          <dgm:bulletEnabled val="1"/>
        </dgm:presLayoutVars>
      </dgm:prSet>
      <dgm:spPr/>
      <dgm:t>
        <a:bodyPr/>
        <a:lstStyle/>
        <a:p>
          <a:endParaRPr lang="en-US"/>
        </a:p>
      </dgm:t>
    </dgm:pt>
    <dgm:pt modelId="{EC65393F-AF03-4DDC-B2D3-2B49ECE5FE57}" type="pres">
      <dgm:prSet presAssocID="{BC75F90E-8629-4186-9467-8D1482EC98F0}" presName="Name13" presStyleLbl="parChTrans1D2" presStyleIdx="17" presStyleCnt="21"/>
      <dgm:spPr/>
      <dgm:t>
        <a:bodyPr/>
        <a:lstStyle/>
        <a:p>
          <a:endParaRPr lang="en-US"/>
        </a:p>
      </dgm:t>
    </dgm:pt>
    <dgm:pt modelId="{210F62B3-3731-425F-ADAD-8BDEFB5FC56C}" type="pres">
      <dgm:prSet presAssocID="{649FDF30-595A-4891-802B-689B52E920CC}" presName="childText" presStyleLbl="bgAcc1" presStyleIdx="17" presStyleCnt="21" custScaleX="453032" custScaleY="77915" custLinFactNeighborX="-11728" custLinFactNeighborY="33517">
        <dgm:presLayoutVars>
          <dgm:bulletEnabled val="1"/>
        </dgm:presLayoutVars>
      </dgm:prSet>
      <dgm:spPr/>
      <dgm:t>
        <a:bodyPr/>
        <a:lstStyle/>
        <a:p>
          <a:endParaRPr lang="en-US"/>
        </a:p>
      </dgm:t>
    </dgm:pt>
    <dgm:pt modelId="{3422C9DB-8F43-46B5-8F1B-8247F6D69A4C}" type="pres">
      <dgm:prSet presAssocID="{796B3002-7919-4553-AB11-7F4FE100093E}" presName="Name13" presStyleLbl="parChTrans1D2" presStyleIdx="18" presStyleCnt="21"/>
      <dgm:spPr/>
      <dgm:t>
        <a:bodyPr/>
        <a:lstStyle/>
        <a:p>
          <a:endParaRPr lang="en-US"/>
        </a:p>
      </dgm:t>
    </dgm:pt>
    <dgm:pt modelId="{FC6F8261-6C4D-4B5B-8FB0-A06E5DF26C78}" type="pres">
      <dgm:prSet presAssocID="{6DBCD7DC-953C-46DF-ADCC-4F67EC963084}" presName="childText" presStyleLbl="bgAcc1" presStyleIdx="18" presStyleCnt="21" custScaleX="453032" custScaleY="77915" custLinFactNeighborX="-11728" custLinFactNeighborY="33517">
        <dgm:presLayoutVars>
          <dgm:bulletEnabled val="1"/>
        </dgm:presLayoutVars>
      </dgm:prSet>
      <dgm:spPr/>
      <dgm:t>
        <a:bodyPr/>
        <a:lstStyle/>
        <a:p>
          <a:endParaRPr lang="en-US"/>
        </a:p>
      </dgm:t>
    </dgm:pt>
    <dgm:pt modelId="{6F046A88-29D8-44A1-965D-3408DD007424}" type="pres">
      <dgm:prSet presAssocID="{D84DFBAB-809E-40F5-9F68-0C2B4BD8F848}" presName="Name13" presStyleLbl="parChTrans1D2" presStyleIdx="19" presStyleCnt="21"/>
      <dgm:spPr/>
      <dgm:t>
        <a:bodyPr/>
        <a:lstStyle/>
        <a:p>
          <a:endParaRPr lang="en-US"/>
        </a:p>
      </dgm:t>
    </dgm:pt>
    <dgm:pt modelId="{1B3E9239-969B-467B-AC14-675E61C767F6}" type="pres">
      <dgm:prSet presAssocID="{67966532-80D2-4144-BAF0-291D034DDC4D}" presName="childText" presStyleLbl="bgAcc1" presStyleIdx="19" presStyleCnt="21" custScaleX="453032" custScaleY="77915" custLinFactNeighborX="-11728" custLinFactNeighborY="33517">
        <dgm:presLayoutVars>
          <dgm:bulletEnabled val="1"/>
        </dgm:presLayoutVars>
      </dgm:prSet>
      <dgm:spPr/>
      <dgm:t>
        <a:bodyPr/>
        <a:lstStyle/>
        <a:p>
          <a:endParaRPr lang="en-US"/>
        </a:p>
      </dgm:t>
    </dgm:pt>
    <dgm:pt modelId="{4F763733-AA68-46E7-817D-12BD83FD3BE3}" type="pres">
      <dgm:prSet presAssocID="{73AE3E8E-971F-49D3-AFCA-F44484194F81}" presName="Name13" presStyleLbl="parChTrans1D2" presStyleIdx="20" presStyleCnt="21"/>
      <dgm:spPr/>
      <dgm:t>
        <a:bodyPr/>
        <a:lstStyle/>
        <a:p>
          <a:endParaRPr lang="en-US"/>
        </a:p>
      </dgm:t>
    </dgm:pt>
    <dgm:pt modelId="{9C904305-1C3A-4560-8BE5-89C90BB6F4A2}" type="pres">
      <dgm:prSet presAssocID="{2E759E4E-662E-4D13-8E2A-F515FC42F5EE}" presName="childText" presStyleLbl="bgAcc1" presStyleIdx="20" presStyleCnt="21" custScaleX="453032" custScaleY="77915" custLinFactNeighborX="-11728" custLinFactNeighborY="33156">
        <dgm:presLayoutVars>
          <dgm:bulletEnabled val="1"/>
        </dgm:presLayoutVars>
      </dgm:prSet>
      <dgm:spPr/>
      <dgm:t>
        <a:bodyPr/>
        <a:lstStyle/>
        <a:p>
          <a:endParaRPr lang="en-US"/>
        </a:p>
      </dgm:t>
    </dgm:pt>
  </dgm:ptLst>
  <dgm:cxnLst>
    <dgm:cxn modelId="{C5EB0099-C712-4ACA-9608-BB4F940D2E21}" type="presOf" srcId="{BF6997AA-656F-4760-BB1E-AFECD0F372E7}" destId="{FCA40D59-5E15-490C-85B1-FE971A9F402E}" srcOrd="0" destOrd="0" presId="urn:microsoft.com/office/officeart/2005/8/layout/hierarchy3"/>
    <dgm:cxn modelId="{9FD19A80-A8B6-4D55-B517-8B22C9355B5B}" type="presOf" srcId="{9AF4F873-3519-41DF-B8B2-BF26F8F35AF4}" destId="{55FA7D54-363E-4C22-90EF-9FB7690F1D80}" srcOrd="0" destOrd="0" presId="urn:microsoft.com/office/officeart/2005/8/layout/hierarchy3"/>
    <dgm:cxn modelId="{2BE54D73-986A-42C8-A6AE-FD7996F6C44D}" type="presOf" srcId="{D84DFBAB-809E-40F5-9F68-0C2B4BD8F848}" destId="{6F046A88-29D8-44A1-965D-3408DD007424}" srcOrd="0" destOrd="0" presId="urn:microsoft.com/office/officeart/2005/8/layout/hierarchy3"/>
    <dgm:cxn modelId="{07C6AC55-BCD6-4D96-9A53-751F7518A42B}" type="presOf" srcId="{34597C4D-3D21-4A0B-85D5-5F0185DE6ABC}" destId="{307E4387-8D85-4DD7-A651-0AEA89BE3586}" srcOrd="0" destOrd="0" presId="urn:microsoft.com/office/officeart/2005/8/layout/hierarchy3"/>
    <dgm:cxn modelId="{32912ECE-7EA6-4C8F-9207-55A90D1E84A0}" type="presOf" srcId="{73AE3E8E-971F-49D3-AFCA-F44484194F81}" destId="{4F763733-AA68-46E7-817D-12BD83FD3BE3}" srcOrd="0" destOrd="0" presId="urn:microsoft.com/office/officeart/2005/8/layout/hierarchy3"/>
    <dgm:cxn modelId="{32B520DB-219B-44CF-8364-39860044E6AB}" type="presOf" srcId="{FB3ED804-6431-4F8F-960D-5180EBC96BD9}" destId="{F410D0BE-CC9A-4E6C-BF96-954C7BBFF4B5}" srcOrd="0" destOrd="0" presId="urn:microsoft.com/office/officeart/2005/8/layout/hierarchy3"/>
    <dgm:cxn modelId="{3F312976-3782-4816-8BA1-625272A4EDFC}" type="presOf" srcId="{2E759E4E-662E-4D13-8E2A-F515FC42F5EE}" destId="{9C904305-1C3A-4560-8BE5-89C90BB6F4A2}" srcOrd="0" destOrd="0" presId="urn:microsoft.com/office/officeart/2005/8/layout/hierarchy3"/>
    <dgm:cxn modelId="{B9E86B3B-B694-4D3F-A0E6-B4835E58D4AD}" srcId="{5C93C7E4-16EC-4FC4-B362-8EADC86D06A5}" destId="{9AF4F873-3519-41DF-B8B2-BF26F8F35AF4}" srcOrd="7" destOrd="0" parTransId="{BF6997AA-656F-4760-BB1E-AFECD0F372E7}" sibTransId="{721176AA-10AA-454E-B840-08318CB0A76B}"/>
    <dgm:cxn modelId="{06F1A93F-6BE6-49A0-A24E-A9DE15D5C94E}" type="presOf" srcId="{796B3002-7919-4553-AB11-7F4FE100093E}" destId="{3422C9DB-8F43-46B5-8F1B-8247F6D69A4C}" srcOrd="0" destOrd="0" presId="urn:microsoft.com/office/officeart/2005/8/layout/hierarchy3"/>
    <dgm:cxn modelId="{BBABA2B4-47A4-4BB9-A29F-26D4D6F61B0F}" type="presOf" srcId="{2749FD75-60F3-48A1-B280-E986AEF311C1}" destId="{E0513EA3-E788-4416-A53C-FCB3A1C9C2B7}" srcOrd="0" destOrd="0" presId="urn:microsoft.com/office/officeart/2005/8/layout/hierarchy3"/>
    <dgm:cxn modelId="{C5A05AA1-E54F-466F-8C0E-88C045FDA715}" type="presOf" srcId="{B8AEACD8-A643-4BF8-8D8E-9BCF7BC7D06A}" destId="{C0701060-B93D-48CA-A5B0-12C129AAEE31}" srcOrd="0" destOrd="0" presId="urn:microsoft.com/office/officeart/2005/8/layout/hierarchy3"/>
    <dgm:cxn modelId="{C0553F30-E312-45B4-A168-9F46972D7C67}" type="presOf" srcId="{8AD49484-1227-41A6-8EE7-BF2FC2930154}" destId="{C20D534F-332A-43B5-BB20-FAFCA179F648}" srcOrd="0" destOrd="0" presId="urn:microsoft.com/office/officeart/2005/8/layout/hierarchy3"/>
    <dgm:cxn modelId="{2691F1B1-92B2-4868-882E-4823C07C7FB2}" srcId="{B8F72FD7-E084-4582-8333-628C93076418}" destId="{34597C4D-3D21-4A0B-85D5-5F0185DE6ABC}" srcOrd="1" destOrd="0" parTransId="{016FC3F1-9163-4166-B53F-F7BDA05D9307}" sibTransId="{0C7D650D-AE41-45FE-8BC7-E490BFD5E604}"/>
    <dgm:cxn modelId="{420754B9-DB88-41E5-BD95-82498D4702ED}" type="presOf" srcId="{AF6A4873-EE6D-4971-8F4A-F2332332251C}" destId="{67EE2B3D-5942-4EF8-BD5C-96E4E5E21F03}" srcOrd="0" destOrd="0" presId="urn:microsoft.com/office/officeart/2005/8/layout/hierarchy3"/>
    <dgm:cxn modelId="{8EC71A44-5C25-42C0-AD67-31FDD1157260}" type="presOf" srcId="{FE82C59B-EC66-4AFC-9A3B-E50793722579}" destId="{4ED002EA-077E-4611-A105-E998C00B0F53}" srcOrd="0" destOrd="0" presId="urn:microsoft.com/office/officeart/2005/8/layout/hierarchy3"/>
    <dgm:cxn modelId="{6B58CBB8-F3E7-4C3F-9F1D-C61AC86FFAD2}" type="presOf" srcId="{D27E3ACC-25A0-4976-B479-C23AB829C28E}" destId="{FC3D5F78-4B8D-4F15-9FAF-FD6F13D59296}" srcOrd="0" destOrd="0" presId="urn:microsoft.com/office/officeart/2005/8/layout/hierarchy3"/>
    <dgm:cxn modelId="{CFDE9A5A-7584-4DB7-B439-AA4BDDAB523E}" type="presOf" srcId="{97E34711-51D7-4406-9C7D-D9B054BCD7ED}" destId="{92FC3033-9D8E-4AC1-A313-A4253FA067BB}" srcOrd="0" destOrd="0" presId="urn:microsoft.com/office/officeart/2005/8/layout/hierarchy3"/>
    <dgm:cxn modelId="{5D7BFB3E-A54E-479D-8D32-07DC0CBF1040}" srcId="{34597C4D-3D21-4A0B-85D5-5F0185DE6ABC}" destId="{0BFCD18D-1196-4B98-BFC1-91A22C5207B7}" srcOrd="5" destOrd="0" parTransId="{89A5C5FF-E316-4A02-86CA-63E3364F63D2}" sibTransId="{58AA5956-3844-41A0-93EB-6C5DB893394E}"/>
    <dgm:cxn modelId="{FE2B3DED-C272-4FE7-AE18-0C2A13FAC1DA}" type="presOf" srcId="{579B9D51-2644-451A-A34C-02A5D7A2004F}" destId="{C2BDFE75-5CE1-4AFA-8026-57DAEDACD2B4}" srcOrd="0" destOrd="0" presId="urn:microsoft.com/office/officeart/2005/8/layout/hierarchy3"/>
    <dgm:cxn modelId="{751360D8-55E0-4855-9670-5FF6733EDC92}" srcId="{34597C4D-3D21-4A0B-85D5-5F0185DE6ABC}" destId="{6DBCD7DC-953C-46DF-ADCC-4F67EC963084}" srcOrd="7" destOrd="0" parTransId="{796B3002-7919-4553-AB11-7F4FE100093E}" sibTransId="{C190D7DE-C87A-47B6-8408-F97D0CA31E94}"/>
    <dgm:cxn modelId="{023E3F8F-35D3-4FF0-8457-D506CE092374}" srcId="{5C93C7E4-16EC-4FC4-B362-8EADC86D06A5}" destId="{D27E3ACC-25A0-4976-B479-C23AB829C28E}" srcOrd="4" destOrd="0" parTransId="{2749FD75-60F3-48A1-B280-E986AEF311C1}" sibTransId="{29CC2E41-8517-4699-AA1A-168FB880D423}"/>
    <dgm:cxn modelId="{91AD33E7-4CD2-4DEB-B392-931E972FADBF}" srcId="{34597C4D-3D21-4A0B-85D5-5F0185DE6ABC}" destId="{649FDF30-595A-4891-802B-689B52E920CC}" srcOrd="6" destOrd="0" parTransId="{BC75F90E-8629-4186-9467-8D1482EC98F0}" sibTransId="{C5E428D2-FEF8-4366-9999-B080797463F2}"/>
    <dgm:cxn modelId="{CA311BC3-BED6-4439-947C-CF6CBA9E0BB0}" srcId="{34597C4D-3D21-4A0B-85D5-5F0185DE6ABC}" destId="{7839C941-1361-476F-80F8-0EC54394CA19}" srcOrd="3" destOrd="0" parTransId="{B8AEACD8-A643-4BF8-8D8E-9BCF7BC7D06A}" sibTransId="{CDA753A1-90C0-4507-BEF7-2A7768B6971E}"/>
    <dgm:cxn modelId="{1117C03A-FEDF-42B6-8F5C-965748CAA89D}" type="presOf" srcId="{1432EC10-F68B-4C7F-9C99-DB5AEE42307F}" destId="{95EFF3D2-0D22-4C4C-B05A-7BF376E2BF9E}" srcOrd="0" destOrd="0" presId="urn:microsoft.com/office/officeart/2005/8/layout/hierarchy3"/>
    <dgm:cxn modelId="{0A93A03F-ADE0-4370-9C84-E87DAD599811}" type="presOf" srcId="{8DE982CA-7A7B-4397-B1C0-7352676D6F45}" destId="{31882D34-8553-436F-8604-9E2FCC27AC38}" srcOrd="0" destOrd="0" presId="urn:microsoft.com/office/officeart/2005/8/layout/hierarchy3"/>
    <dgm:cxn modelId="{CFF0BA61-ED2F-4D71-B1EA-A49B17194AA6}" srcId="{34597C4D-3D21-4A0B-85D5-5F0185DE6ABC}" destId="{67966532-80D2-4144-BAF0-291D034DDC4D}" srcOrd="8" destOrd="0" parTransId="{D84DFBAB-809E-40F5-9F68-0C2B4BD8F848}" sibTransId="{409807E6-C0E0-449D-9767-6BD75ECD1A53}"/>
    <dgm:cxn modelId="{436C14AE-806B-499D-BE3F-1C7F798EA4D9}" srcId="{34597C4D-3D21-4A0B-85D5-5F0185DE6ABC}" destId="{2E759E4E-662E-4D13-8E2A-F515FC42F5EE}" srcOrd="9" destOrd="0" parTransId="{73AE3E8E-971F-49D3-AFCA-F44484194F81}" sibTransId="{B4C83E23-0926-4634-AE9A-93D8D95ACEF4}"/>
    <dgm:cxn modelId="{06EF1509-07D9-42A5-B331-1B47D09FC79C}" type="presOf" srcId="{7839C941-1361-476F-80F8-0EC54394CA19}" destId="{DAA736AE-19E5-4301-9C8E-FD12ED6C3D8E}" srcOrd="0" destOrd="0" presId="urn:microsoft.com/office/officeart/2005/8/layout/hierarchy3"/>
    <dgm:cxn modelId="{206EFE6A-8F23-43D8-A575-AD83AF1B7C84}" type="presOf" srcId="{89A5C5FF-E316-4A02-86CA-63E3364F63D2}" destId="{9CACA77D-4B73-4080-8DEA-6216228D874B}" srcOrd="0" destOrd="0" presId="urn:microsoft.com/office/officeart/2005/8/layout/hierarchy3"/>
    <dgm:cxn modelId="{FA1EBA59-14B1-4D92-ABE0-13C4CAE1F020}" type="presOf" srcId="{93B755F1-C687-49B0-9B05-8E97574BBD00}" destId="{6007F150-FC83-4A34-91EF-77E6AF8CC204}" srcOrd="0" destOrd="0" presId="urn:microsoft.com/office/officeart/2005/8/layout/hierarchy3"/>
    <dgm:cxn modelId="{C69C6AA2-5A08-476B-B74D-8DB1D31E744B}" type="presOf" srcId="{A8335EBF-424F-4E09-BD54-D64881AF1B19}" destId="{7133FE01-B8DF-45B4-999C-78890DB109C3}" srcOrd="0" destOrd="0" presId="urn:microsoft.com/office/officeart/2005/8/layout/hierarchy3"/>
    <dgm:cxn modelId="{42D44D29-45C7-4040-8F78-E99D071DC306}" type="presOf" srcId="{4F7A96E6-FB3C-4532-A340-006BDABA0E4E}" destId="{C906919A-2B01-4922-89E9-909AD90A9F58}" srcOrd="0" destOrd="0" presId="urn:microsoft.com/office/officeart/2005/8/layout/hierarchy3"/>
    <dgm:cxn modelId="{78718E81-8F55-431C-BB13-ACAA7C3F637D}" type="presOf" srcId="{D6C782CB-482F-4397-8BA5-ADDB9E659ED8}" destId="{1463CE72-6CED-495D-B8EC-8D9A3C7172C1}" srcOrd="0" destOrd="0" presId="urn:microsoft.com/office/officeart/2005/8/layout/hierarchy3"/>
    <dgm:cxn modelId="{32E93687-AA42-4992-A70F-80D68EA757DC}" srcId="{5C93C7E4-16EC-4FC4-B362-8EADC86D06A5}" destId="{93B755F1-C687-49B0-9B05-8E97574BBD00}" srcOrd="0" destOrd="0" parTransId="{4DB945FA-1D2E-4022-81EA-C46214C43CF6}" sibTransId="{46D32186-9B03-4C4F-88F0-05C8F91248BB}"/>
    <dgm:cxn modelId="{CA97E0B6-6435-48BD-B07A-5620C4DEA948}" srcId="{5C93C7E4-16EC-4FC4-B362-8EADC86D06A5}" destId="{D6C782CB-482F-4397-8BA5-ADDB9E659ED8}" srcOrd="5" destOrd="0" parTransId="{36D5A4B8-3883-4796-8B90-D1A0C322DC01}" sibTransId="{FC7DF0C6-C7ED-4012-BCBE-5F88BE0431E1}"/>
    <dgm:cxn modelId="{8140D677-F3D3-404C-90AF-1AA04103335C}" srcId="{34597C4D-3D21-4A0B-85D5-5F0185DE6ABC}" destId="{B67F320E-730A-48A7-B1B7-D4259CACD6FD}" srcOrd="1" destOrd="0" parTransId="{D1D19063-5936-4194-8DF5-62C631B96789}" sibTransId="{9D256D94-74F1-43B8-8353-C69FF951F836}"/>
    <dgm:cxn modelId="{48B0383F-C5CB-4248-9D48-ABFD4573AD71}" type="presOf" srcId="{14E40121-D8EF-4B10-9200-D521DE1440C5}" destId="{2C53F651-6B84-4A64-9DDC-92F27D04373A}" srcOrd="0" destOrd="0" presId="urn:microsoft.com/office/officeart/2005/8/layout/hierarchy3"/>
    <dgm:cxn modelId="{5255902F-17CD-4A04-AA45-4EBFEAF08DB4}" type="presOf" srcId="{6DBCD7DC-953C-46DF-ADCC-4F67EC963084}" destId="{FC6F8261-6C4D-4B5B-8FB0-A06E5DF26C78}" srcOrd="0" destOrd="0" presId="urn:microsoft.com/office/officeart/2005/8/layout/hierarchy3"/>
    <dgm:cxn modelId="{77258761-FDB0-48C8-BF0F-FF29E54F5E16}" type="presOf" srcId="{67966532-80D2-4144-BAF0-291D034DDC4D}" destId="{1B3E9239-969B-467B-AC14-675E61C767F6}" srcOrd="0" destOrd="0" presId="urn:microsoft.com/office/officeart/2005/8/layout/hierarchy3"/>
    <dgm:cxn modelId="{FD4A24DA-5453-4AB3-AE1D-65388350BE06}" type="presOf" srcId="{5C93C7E4-16EC-4FC4-B362-8EADC86D06A5}" destId="{FAD1BD70-A527-4D89-B663-CABF8B37A086}" srcOrd="0" destOrd="0" presId="urn:microsoft.com/office/officeart/2005/8/layout/hierarchy3"/>
    <dgm:cxn modelId="{41C78FFA-42DE-4298-8E9F-57BFA4D20C16}" type="presOf" srcId="{36D5A4B8-3883-4796-8B90-D1A0C322DC01}" destId="{660A430C-72EE-43CF-A5C0-B245636FFA88}" srcOrd="0" destOrd="0" presId="urn:microsoft.com/office/officeart/2005/8/layout/hierarchy3"/>
    <dgm:cxn modelId="{D1765E1C-1F11-48D5-8CDE-1736E0011D72}" srcId="{5C93C7E4-16EC-4FC4-B362-8EADC86D06A5}" destId="{AF6A4873-EE6D-4971-8F4A-F2332332251C}" srcOrd="8" destOrd="0" parTransId="{8AD49484-1227-41A6-8EE7-BF2FC2930154}" sibTransId="{042706D0-9EEA-468F-A8C8-C72C5145AE79}"/>
    <dgm:cxn modelId="{A388B29E-D447-4230-BAC5-28E6810CFEAC}" srcId="{5C93C7E4-16EC-4FC4-B362-8EADC86D06A5}" destId="{14E40121-D8EF-4B10-9200-D521DE1440C5}" srcOrd="3" destOrd="0" parTransId="{97E34711-51D7-4406-9C7D-D9B054BCD7ED}" sibTransId="{88505E20-1E22-408A-8221-FBB21893E952}"/>
    <dgm:cxn modelId="{10C9527C-BCEF-4C73-AB4D-1B446D88BEB0}" type="presOf" srcId="{68402360-3730-4E60-97F1-A68705499EDB}" destId="{6E70E3F9-3DCC-40CF-BFCD-51D42818840E}" srcOrd="0" destOrd="0" presId="urn:microsoft.com/office/officeart/2005/8/layout/hierarchy3"/>
    <dgm:cxn modelId="{46A59F41-FAFB-4EC7-A3A3-2861C9F1CE4E}" srcId="{34597C4D-3D21-4A0B-85D5-5F0185DE6ABC}" destId="{1432EC10-F68B-4C7F-9C99-DB5AEE42307F}" srcOrd="2" destOrd="0" parTransId="{ED010CD8-8432-491D-8D4C-95740902FAE1}" sibTransId="{3B4E983A-F5F5-4EC8-9722-76799541AA65}"/>
    <dgm:cxn modelId="{B623F994-2DD9-4C1C-841C-E4D54FE0CA05}" type="presOf" srcId="{34597C4D-3D21-4A0B-85D5-5F0185DE6ABC}" destId="{E18874D9-F39F-418A-86AC-EBADD0885414}" srcOrd="1" destOrd="0" presId="urn:microsoft.com/office/officeart/2005/8/layout/hierarchy3"/>
    <dgm:cxn modelId="{52CD71A1-2C77-43F9-8396-0E088C61CBD7}" type="presOf" srcId="{5C93C7E4-16EC-4FC4-B362-8EADC86D06A5}" destId="{21FDFD09-EB10-42BE-8770-A76E9A8BACAE}" srcOrd="1" destOrd="0" presId="urn:microsoft.com/office/officeart/2005/8/layout/hierarchy3"/>
    <dgm:cxn modelId="{E2887F14-48C7-4253-939E-BAA574A5997F}" type="presOf" srcId="{75705023-61CE-4C0D-901C-D95B1CF9DC63}" destId="{6C6CDFCB-6AC0-4065-AC6C-79430C40FA79}" srcOrd="0" destOrd="0" presId="urn:microsoft.com/office/officeart/2005/8/layout/hierarchy3"/>
    <dgm:cxn modelId="{CAF84C79-65CA-4911-B75D-6C6511813DD4}" type="presOf" srcId="{ED010CD8-8432-491D-8D4C-95740902FAE1}" destId="{A622C453-3CF3-48B6-9504-38B918EBCBBD}" srcOrd="0" destOrd="0" presId="urn:microsoft.com/office/officeart/2005/8/layout/hierarchy3"/>
    <dgm:cxn modelId="{21FD5724-E8F4-4198-BD19-1381A0D97AD0}" type="presOf" srcId="{BC75F90E-8629-4186-9467-8D1482EC98F0}" destId="{EC65393F-AF03-4DDC-B2D3-2B49ECE5FE57}" srcOrd="0" destOrd="0" presId="urn:microsoft.com/office/officeart/2005/8/layout/hierarchy3"/>
    <dgm:cxn modelId="{F6959892-D63E-4D77-A459-6C7F08892820}" srcId="{5C93C7E4-16EC-4FC4-B362-8EADC86D06A5}" destId="{75705023-61CE-4C0D-901C-D95B1CF9DC63}" srcOrd="1" destOrd="0" parTransId="{462C126A-4D51-47FE-94B4-D803DB6DB8BC}" sibTransId="{A746F845-8E1D-4853-B9D5-8CC0DF4CD116}"/>
    <dgm:cxn modelId="{FA5C000B-DBC6-439C-9F03-BFABE10EA0D8}" srcId="{B8F72FD7-E084-4582-8333-628C93076418}" destId="{5C93C7E4-16EC-4FC4-B362-8EADC86D06A5}" srcOrd="0" destOrd="0" parTransId="{5EAF7AF8-2A88-404D-AAB8-D0A8C7810870}" sibTransId="{1D1BBD64-39CC-43A1-A531-FDBE546AA0BA}"/>
    <dgm:cxn modelId="{4F0F5104-98BE-418B-9FF3-C8077486C880}" srcId="{34597C4D-3D21-4A0B-85D5-5F0185DE6ABC}" destId="{579B9D51-2644-451A-A34C-02A5D7A2004F}" srcOrd="0" destOrd="0" parTransId="{68402360-3730-4E60-97F1-A68705499EDB}" sibTransId="{CEED9D8E-B446-4AA3-AB83-020060665BFB}"/>
    <dgm:cxn modelId="{1FD33728-59F9-43CD-B410-9DA8A2D3AC0F}" type="presOf" srcId="{D1D19063-5936-4194-8DF5-62C631B96789}" destId="{263D5051-B8E2-4083-81C6-DC783CFD2465}" srcOrd="0" destOrd="0" presId="urn:microsoft.com/office/officeart/2005/8/layout/hierarchy3"/>
    <dgm:cxn modelId="{B63EFAB6-F1D2-4933-9F32-598C6391D4E4}" srcId="{5C93C7E4-16EC-4FC4-B362-8EADC86D06A5}" destId="{6F149A41-4C16-4ACF-A232-82A2BA1B423E}" srcOrd="9" destOrd="0" parTransId="{FB3ED804-6431-4F8F-960D-5180EBC96BD9}" sibTransId="{571A32AA-4ED0-4D95-A4BA-8D0F104FC383}"/>
    <dgm:cxn modelId="{745588D6-DAE6-4D98-BEA6-FE78E425DACA}" type="presOf" srcId="{649FDF30-595A-4891-802B-689B52E920CC}" destId="{210F62B3-3731-425F-ADAD-8BDEFB5FC56C}" srcOrd="0" destOrd="0" presId="urn:microsoft.com/office/officeart/2005/8/layout/hierarchy3"/>
    <dgm:cxn modelId="{47B2AC82-25A7-47FA-903E-B4736D811090}" type="presOf" srcId="{1FCFFA3C-6AD3-44D7-83F8-C5343AE6FE9E}" destId="{69BDABE3-9637-4410-9466-4D92C73AF044}" srcOrd="0" destOrd="0" presId="urn:microsoft.com/office/officeart/2005/8/layout/hierarchy3"/>
    <dgm:cxn modelId="{454038C8-4514-4E83-B915-F7044A2D4E55}" type="presOf" srcId="{55076B2E-0CCC-49E7-B6CD-51EAE4A3B135}" destId="{12CDD567-93D9-4E80-8892-3D71525A0D42}" srcOrd="0" destOrd="0" presId="urn:microsoft.com/office/officeart/2005/8/layout/hierarchy3"/>
    <dgm:cxn modelId="{8C8C0C37-F85B-4139-A7E7-881188A9107A}" type="presOf" srcId="{9B8448F6-C9D2-4C64-8B46-A29606047014}" destId="{8EE1C22E-37B9-4676-B256-552971C78C40}" srcOrd="0" destOrd="0" presId="urn:microsoft.com/office/officeart/2005/8/layout/hierarchy3"/>
    <dgm:cxn modelId="{4F411FAB-82E1-43BC-A626-4E21B4FAB906}" type="presOf" srcId="{B67F320E-730A-48A7-B1B7-D4259CACD6FD}" destId="{EC0567FD-5305-4467-8B81-653C4021D3A3}" srcOrd="0" destOrd="0" presId="urn:microsoft.com/office/officeart/2005/8/layout/hierarchy3"/>
    <dgm:cxn modelId="{05AC5ED3-3B62-49D1-AE70-86D9592F0697}" srcId="{5C93C7E4-16EC-4FC4-B362-8EADC86D06A5}" destId="{FEB75886-DB34-4FAA-B359-9AF99B63ADDD}" srcOrd="6" destOrd="0" parTransId="{FE82C59B-EC66-4AFC-9A3B-E50793722579}" sibTransId="{563F2C07-FCBF-4B14-922A-2F5EDB8BDB60}"/>
    <dgm:cxn modelId="{0596885B-8F3C-4063-867C-145CBEA0E141}" type="presOf" srcId="{B8F72FD7-E084-4582-8333-628C93076418}" destId="{F00392C7-1C51-42A0-8D24-35C6AF61B59C}" srcOrd="0" destOrd="0" presId="urn:microsoft.com/office/officeart/2005/8/layout/hierarchy3"/>
    <dgm:cxn modelId="{6E41B50B-3EE0-4F0D-8F9C-05F2E35E3155}" srcId="{5C93C7E4-16EC-4FC4-B362-8EADC86D06A5}" destId="{9B8448F6-C9D2-4C64-8B46-A29606047014}" srcOrd="2" destOrd="0" parTransId="{55076B2E-0CCC-49E7-B6CD-51EAE4A3B135}" sibTransId="{D2F40917-4634-44AD-AD4B-C434184F5475}"/>
    <dgm:cxn modelId="{D5AC3997-7CE9-4168-9949-94F23C619657}" type="presOf" srcId="{4DB945FA-1D2E-4022-81EA-C46214C43CF6}" destId="{F1B648B3-9A7F-4DFE-97B2-9026EA1DE6DB}" srcOrd="0" destOrd="0" presId="urn:microsoft.com/office/officeart/2005/8/layout/hierarchy3"/>
    <dgm:cxn modelId="{9D8D0DB2-B2CE-4549-963E-F869897DCEF0}" srcId="{34597C4D-3D21-4A0B-85D5-5F0185DE6ABC}" destId="{A8335EBF-424F-4E09-BD54-D64881AF1B19}" srcOrd="4" destOrd="0" parTransId="{8DE982CA-7A7B-4397-B1C0-7352676D6F45}" sibTransId="{080BAC98-F16E-4C50-9864-CA3A3F09C111}"/>
    <dgm:cxn modelId="{B8F4F1ED-05AF-4803-9D2E-354C5C7B09BA}" type="presOf" srcId="{FEB75886-DB34-4FAA-B359-9AF99B63ADDD}" destId="{B0113C36-D307-48E4-8DF5-318827C22C97}" srcOrd="0" destOrd="0" presId="urn:microsoft.com/office/officeart/2005/8/layout/hierarchy3"/>
    <dgm:cxn modelId="{9079C203-FFB0-4061-A296-A294C10A452A}" srcId="{5C93C7E4-16EC-4FC4-B362-8EADC86D06A5}" destId="{4F7A96E6-FB3C-4532-A340-006BDABA0E4E}" srcOrd="10" destOrd="0" parTransId="{1FCFFA3C-6AD3-44D7-83F8-C5343AE6FE9E}" sibTransId="{67C6054A-9ACB-42AA-A09D-8F487F44256A}"/>
    <dgm:cxn modelId="{B55A1AA7-B78E-4187-AB2E-6DC437ACE6B2}" type="presOf" srcId="{462C126A-4D51-47FE-94B4-D803DB6DB8BC}" destId="{807D4C23-B9B6-48AC-B4E4-D75678F96CE8}" srcOrd="0" destOrd="0" presId="urn:microsoft.com/office/officeart/2005/8/layout/hierarchy3"/>
    <dgm:cxn modelId="{1A4C2E1B-EC2E-41A4-A121-AEB734388157}" type="presOf" srcId="{6F149A41-4C16-4ACF-A232-82A2BA1B423E}" destId="{63284958-84C2-4FF2-8642-77CD98FC905E}" srcOrd="0" destOrd="0" presId="urn:microsoft.com/office/officeart/2005/8/layout/hierarchy3"/>
    <dgm:cxn modelId="{107D3991-2407-483C-BE29-B7A7DDBCED07}" type="presOf" srcId="{0BFCD18D-1196-4B98-BFC1-91A22C5207B7}" destId="{0DAE900C-56FF-4BAD-A1CF-BA195682C29D}" srcOrd="0" destOrd="0" presId="urn:microsoft.com/office/officeart/2005/8/layout/hierarchy3"/>
    <dgm:cxn modelId="{BB904EF4-4588-4A36-BF85-67EBC07B9893}" type="presParOf" srcId="{F00392C7-1C51-42A0-8D24-35C6AF61B59C}" destId="{63366B54-436A-428A-8A46-11E481E8D616}" srcOrd="0" destOrd="0" presId="urn:microsoft.com/office/officeart/2005/8/layout/hierarchy3"/>
    <dgm:cxn modelId="{FE209DBA-9CD6-40EE-828C-F038A3006FAA}" type="presParOf" srcId="{63366B54-436A-428A-8A46-11E481E8D616}" destId="{B81848B8-EA38-4B76-865F-A61AB02DA1C0}" srcOrd="0" destOrd="0" presId="urn:microsoft.com/office/officeart/2005/8/layout/hierarchy3"/>
    <dgm:cxn modelId="{7859D48C-1349-4103-A958-B45F4E6CF9A2}" type="presParOf" srcId="{B81848B8-EA38-4B76-865F-A61AB02DA1C0}" destId="{FAD1BD70-A527-4D89-B663-CABF8B37A086}" srcOrd="0" destOrd="0" presId="urn:microsoft.com/office/officeart/2005/8/layout/hierarchy3"/>
    <dgm:cxn modelId="{5602DEC4-7ABC-4111-99BF-1D49635EE9C6}" type="presParOf" srcId="{B81848B8-EA38-4B76-865F-A61AB02DA1C0}" destId="{21FDFD09-EB10-42BE-8770-A76E9A8BACAE}" srcOrd="1" destOrd="0" presId="urn:microsoft.com/office/officeart/2005/8/layout/hierarchy3"/>
    <dgm:cxn modelId="{1095884F-FD86-49FD-971B-DEFB51D63AF3}" type="presParOf" srcId="{63366B54-436A-428A-8A46-11E481E8D616}" destId="{BD3DB952-9AE6-4253-94DD-0CC08D698BEA}" srcOrd="1" destOrd="0" presId="urn:microsoft.com/office/officeart/2005/8/layout/hierarchy3"/>
    <dgm:cxn modelId="{7AB7A041-953D-4FDA-B4B7-76F6767C2DDF}" type="presParOf" srcId="{BD3DB952-9AE6-4253-94DD-0CC08D698BEA}" destId="{F1B648B3-9A7F-4DFE-97B2-9026EA1DE6DB}" srcOrd="0" destOrd="0" presId="urn:microsoft.com/office/officeart/2005/8/layout/hierarchy3"/>
    <dgm:cxn modelId="{68A1D411-4F29-4F7A-AA2E-4C663207F4ED}" type="presParOf" srcId="{BD3DB952-9AE6-4253-94DD-0CC08D698BEA}" destId="{6007F150-FC83-4A34-91EF-77E6AF8CC204}" srcOrd="1" destOrd="0" presId="urn:microsoft.com/office/officeart/2005/8/layout/hierarchy3"/>
    <dgm:cxn modelId="{833F4944-8D48-4D78-8C58-E83E0C67E482}" type="presParOf" srcId="{BD3DB952-9AE6-4253-94DD-0CC08D698BEA}" destId="{807D4C23-B9B6-48AC-B4E4-D75678F96CE8}" srcOrd="2" destOrd="0" presId="urn:microsoft.com/office/officeart/2005/8/layout/hierarchy3"/>
    <dgm:cxn modelId="{777412B8-90A5-4B0B-9C62-F1A009B29EFC}" type="presParOf" srcId="{BD3DB952-9AE6-4253-94DD-0CC08D698BEA}" destId="{6C6CDFCB-6AC0-4065-AC6C-79430C40FA79}" srcOrd="3" destOrd="0" presId="urn:microsoft.com/office/officeart/2005/8/layout/hierarchy3"/>
    <dgm:cxn modelId="{12A56286-2DC7-4021-80F0-7014A53F66FF}" type="presParOf" srcId="{BD3DB952-9AE6-4253-94DD-0CC08D698BEA}" destId="{12CDD567-93D9-4E80-8892-3D71525A0D42}" srcOrd="4" destOrd="0" presId="urn:microsoft.com/office/officeart/2005/8/layout/hierarchy3"/>
    <dgm:cxn modelId="{50EC7E33-C4B7-4F7C-BD64-69B844CA6AEC}" type="presParOf" srcId="{BD3DB952-9AE6-4253-94DD-0CC08D698BEA}" destId="{8EE1C22E-37B9-4676-B256-552971C78C40}" srcOrd="5" destOrd="0" presId="urn:microsoft.com/office/officeart/2005/8/layout/hierarchy3"/>
    <dgm:cxn modelId="{E73883CC-86F5-4FEB-803E-FF0A46EDBD08}" type="presParOf" srcId="{BD3DB952-9AE6-4253-94DD-0CC08D698BEA}" destId="{92FC3033-9D8E-4AC1-A313-A4253FA067BB}" srcOrd="6" destOrd="0" presId="urn:microsoft.com/office/officeart/2005/8/layout/hierarchy3"/>
    <dgm:cxn modelId="{D47EA269-0A25-41A0-AFDC-07E69BF758AE}" type="presParOf" srcId="{BD3DB952-9AE6-4253-94DD-0CC08D698BEA}" destId="{2C53F651-6B84-4A64-9DDC-92F27D04373A}" srcOrd="7" destOrd="0" presId="urn:microsoft.com/office/officeart/2005/8/layout/hierarchy3"/>
    <dgm:cxn modelId="{BADBF505-C3F8-4667-878C-C62D881981C7}" type="presParOf" srcId="{BD3DB952-9AE6-4253-94DD-0CC08D698BEA}" destId="{E0513EA3-E788-4416-A53C-FCB3A1C9C2B7}" srcOrd="8" destOrd="0" presId="urn:microsoft.com/office/officeart/2005/8/layout/hierarchy3"/>
    <dgm:cxn modelId="{63E05064-0B5E-4EEF-82B3-7BD6FB507661}" type="presParOf" srcId="{BD3DB952-9AE6-4253-94DD-0CC08D698BEA}" destId="{FC3D5F78-4B8D-4F15-9FAF-FD6F13D59296}" srcOrd="9" destOrd="0" presId="urn:microsoft.com/office/officeart/2005/8/layout/hierarchy3"/>
    <dgm:cxn modelId="{640395D1-5EDA-4647-87B2-E4B7FA1646FD}" type="presParOf" srcId="{BD3DB952-9AE6-4253-94DD-0CC08D698BEA}" destId="{660A430C-72EE-43CF-A5C0-B245636FFA88}" srcOrd="10" destOrd="0" presId="urn:microsoft.com/office/officeart/2005/8/layout/hierarchy3"/>
    <dgm:cxn modelId="{DC8B5A55-CB42-475F-B3D6-0492C1FBC73D}" type="presParOf" srcId="{BD3DB952-9AE6-4253-94DD-0CC08D698BEA}" destId="{1463CE72-6CED-495D-B8EC-8D9A3C7172C1}" srcOrd="11" destOrd="0" presId="urn:microsoft.com/office/officeart/2005/8/layout/hierarchy3"/>
    <dgm:cxn modelId="{A04CED19-AB6F-4197-9ED4-B09D25E8E83A}" type="presParOf" srcId="{BD3DB952-9AE6-4253-94DD-0CC08D698BEA}" destId="{4ED002EA-077E-4611-A105-E998C00B0F53}" srcOrd="12" destOrd="0" presId="urn:microsoft.com/office/officeart/2005/8/layout/hierarchy3"/>
    <dgm:cxn modelId="{33809493-48AE-4EA6-A516-4B268364F829}" type="presParOf" srcId="{BD3DB952-9AE6-4253-94DD-0CC08D698BEA}" destId="{B0113C36-D307-48E4-8DF5-318827C22C97}" srcOrd="13" destOrd="0" presId="urn:microsoft.com/office/officeart/2005/8/layout/hierarchy3"/>
    <dgm:cxn modelId="{200D077C-9F5E-4CBD-AC08-5CBFE8EFABB1}" type="presParOf" srcId="{BD3DB952-9AE6-4253-94DD-0CC08D698BEA}" destId="{FCA40D59-5E15-490C-85B1-FE971A9F402E}" srcOrd="14" destOrd="0" presId="urn:microsoft.com/office/officeart/2005/8/layout/hierarchy3"/>
    <dgm:cxn modelId="{F320BC33-0DE0-44DF-84E7-AF2DFEE1AF62}" type="presParOf" srcId="{BD3DB952-9AE6-4253-94DD-0CC08D698BEA}" destId="{55FA7D54-363E-4C22-90EF-9FB7690F1D80}" srcOrd="15" destOrd="0" presId="urn:microsoft.com/office/officeart/2005/8/layout/hierarchy3"/>
    <dgm:cxn modelId="{59F61895-C261-4B4E-B524-71997C7A87E2}" type="presParOf" srcId="{BD3DB952-9AE6-4253-94DD-0CC08D698BEA}" destId="{C20D534F-332A-43B5-BB20-FAFCA179F648}" srcOrd="16" destOrd="0" presId="urn:microsoft.com/office/officeart/2005/8/layout/hierarchy3"/>
    <dgm:cxn modelId="{AA7B2BD4-98DD-41F3-8139-5BD7D9189A14}" type="presParOf" srcId="{BD3DB952-9AE6-4253-94DD-0CC08D698BEA}" destId="{67EE2B3D-5942-4EF8-BD5C-96E4E5E21F03}" srcOrd="17" destOrd="0" presId="urn:microsoft.com/office/officeart/2005/8/layout/hierarchy3"/>
    <dgm:cxn modelId="{128D74B8-177F-4BB4-B1C5-DADD08F3B552}" type="presParOf" srcId="{BD3DB952-9AE6-4253-94DD-0CC08D698BEA}" destId="{F410D0BE-CC9A-4E6C-BF96-954C7BBFF4B5}" srcOrd="18" destOrd="0" presId="urn:microsoft.com/office/officeart/2005/8/layout/hierarchy3"/>
    <dgm:cxn modelId="{7BB2ABCF-7225-4F8D-8E9C-0DAD2F035F72}" type="presParOf" srcId="{BD3DB952-9AE6-4253-94DD-0CC08D698BEA}" destId="{63284958-84C2-4FF2-8642-77CD98FC905E}" srcOrd="19" destOrd="0" presId="urn:microsoft.com/office/officeart/2005/8/layout/hierarchy3"/>
    <dgm:cxn modelId="{B3644B53-F526-409C-8A2D-8B28B37C8084}" type="presParOf" srcId="{BD3DB952-9AE6-4253-94DD-0CC08D698BEA}" destId="{69BDABE3-9637-4410-9466-4D92C73AF044}" srcOrd="20" destOrd="0" presId="urn:microsoft.com/office/officeart/2005/8/layout/hierarchy3"/>
    <dgm:cxn modelId="{A458CB7D-D1E3-4760-B454-D740F2C8DA60}" type="presParOf" srcId="{BD3DB952-9AE6-4253-94DD-0CC08D698BEA}" destId="{C906919A-2B01-4922-89E9-909AD90A9F58}" srcOrd="21" destOrd="0" presId="urn:microsoft.com/office/officeart/2005/8/layout/hierarchy3"/>
    <dgm:cxn modelId="{750416CD-6AA6-43E5-9C7F-FD38D652E574}" type="presParOf" srcId="{F00392C7-1C51-42A0-8D24-35C6AF61B59C}" destId="{C9B74B44-4C6D-460B-830C-6B9C290E5AC5}" srcOrd="1" destOrd="0" presId="urn:microsoft.com/office/officeart/2005/8/layout/hierarchy3"/>
    <dgm:cxn modelId="{33987D68-E81E-470B-94CC-213953799462}" type="presParOf" srcId="{C9B74B44-4C6D-460B-830C-6B9C290E5AC5}" destId="{9F3A3B8C-FFA4-4960-BAE4-50819098ABF0}" srcOrd="0" destOrd="0" presId="urn:microsoft.com/office/officeart/2005/8/layout/hierarchy3"/>
    <dgm:cxn modelId="{5B3A7D9F-B80A-438A-8427-C1E23FA3B6CC}" type="presParOf" srcId="{9F3A3B8C-FFA4-4960-BAE4-50819098ABF0}" destId="{307E4387-8D85-4DD7-A651-0AEA89BE3586}" srcOrd="0" destOrd="0" presId="urn:microsoft.com/office/officeart/2005/8/layout/hierarchy3"/>
    <dgm:cxn modelId="{399A70C5-1EA9-42EF-B7A7-F244B0D85D48}" type="presParOf" srcId="{9F3A3B8C-FFA4-4960-BAE4-50819098ABF0}" destId="{E18874D9-F39F-418A-86AC-EBADD0885414}" srcOrd="1" destOrd="0" presId="urn:microsoft.com/office/officeart/2005/8/layout/hierarchy3"/>
    <dgm:cxn modelId="{22FC0501-054D-4BB8-8548-AEB43F273625}" type="presParOf" srcId="{C9B74B44-4C6D-460B-830C-6B9C290E5AC5}" destId="{532125E4-9D29-42BB-A52B-8EEC8D5030C0}" srcOrd="1" destOrd="0" presId="urn:microsoft.com/office/officeart/2005/8/layout/hierarchy3"/>
    <dgm:cxn modelId="{A5182586-2267-484A-BE56-500B2C65925E}" type="presParOf" srcId="{532125E4-9D29-42BB-A52B-8EEC8D5030C0}" destId="{6E70E3F9-3DCC-40CF-BFCD-51D42818840E}" srcOrd="0" destOrd="0" presId="urn:microsoft.com/office/officeart/2005/8/layout/hierarchy3"/>
    <dgm:cxn modelId="{70EB8D98-0D79-415F-B2E3-7F8A3F011009}" type="presParOf" srcId="{532125E4-9D29-42BB-A52B-8EEC8D5030C0}" destId="{C2BDFE75-5CE1-4AFA-8026-57DAEDACD2B4}" srcOrd="1" destOrd="0" presId="urn:microsoft.com/office/officeart/2005/8/layout/hierarchy3"/>
    <dgm:cxn modelId="{2688DEE0-52A5-4EC2-8B32-AAD48BCC87F2}" type="presParOf" srcId="{532125E4-9D29-42BB-A52B-8EEC8D5030C0}" destId="{263D5051-B8E2-4083-81C6-DC783CFD2465}" srcOrd="2" destOrd="0" presId="urn:microsoft.com/office/officeart/2005/8/layout/hierarchy3"/>
    <dgm:cxn modelId="{DC484403-5344-4ABD-A550-41DEBD995566}" type="presParOf" srcId="{532125E4-9D29-42BB-A52B-8EEC8D5030C0}" destId="{EC0567FD-5305-4467-8B81-653C4021D3A3}" srcOrd="3" destOrd="0" presId="urn:microsoft.com/office/officeart/2005/8/layout/hierarchy3"/>
    <dgm:cxn modelId="{28413A7B-94E1-455D-B71C-EE2B9F78909D}" type="presParOf" srcId="{532125E4-9D29-42BB-A52B-8EEC8D5030C0}" destId="{A622C453-3CF3-48B6-9504-38B918EBCBBD}" srcOrd="4" destOrd="0" presId="urn:microsoft.com/office/officeart/2005/8/layout/hierarchy3"/>
    <dgm:cxn modelId="{86D6D6C9-F154-45F0-917B-F456C55B1540}" type="presParOf" srcId="{532125E4-9D29-42BB-A52B-8EEC8D5030C0}" destId="{95EFF3D2-0D22-4C4C-B05A-7BF376E2BF9E}" srcOrd="5" destOrd="0" presId="urn:microsoft.com/office/officeart/2005/8/layout/hierarchy3"/>
    <dgm:cxn modelId="{25ACFEF1-59B1-44DA-8B77-ECE4A04DCBFF}" type="presParOf" srcId="{532125E4-9D29-42BB-A52B-8EEC8D5030C0}" destId="{C0701060-B93D-48CA-A5B0-12C129AAEE31}" srcOrd="6" destOrd="0" presId="urn:microsoft.com/office/officeart/2005/8/layout/hierarchy3"/>
    <dgm:cxn modelId="{7337C741-0DAC-4132-9D69-6DDB4AB1065A}" type="presParOf" srcId="{532125E4-9D29-42BB-A52B-8EEC8D5030C0}" destId="{DAA736AE-19E5-4301-9C8E-FD12ED6C3D8E}" srcOrd="7" destOrd="0" presId="urn:microsoft.com/office/officeart/2005/8/layout/hierarchy3"/>
    <dgm:cxn modelId="{2C5EB11D-D76A-460A-B5D2-4F0D620B1FC0}" type="presParOf" srcId="{532125E4-9D29-42BB-A52B-8EEC8D5030C0}" destId="{31882D34-8553-436F-8604-9E2FCC27AC38}" srcOrd="8" destOrd="0" presId="urn:microsoft.com/office/officeart/2005/8/layout/hierarchy3"/>
    <dgm:cxn modelId="{BEAE40A2-7AEA-4B32-8628-4160F11C39E6}" type="presParOf" srcId="{532125E4-9D29-42BB-A52B-8EEC8D5030C0}" destId="{7133FE01-B8DF-45B4-999C-78890DB109C3}" srcOrd="9" destOrd="0" presId="urn:microsoft.com/office/officeart/2005/8/layout/hierarchy3"/>
    <dgm:cxn modelId="{45FC47DB-0CC5-445B-BD81-FB3F24D860B7}" type="presParOf" srcId="{532125E4-9D29-42BB-A52B-8EEC8D5030C0}" destId="{9CACA77D-4B73-4080-8DEA-6216228D874B}" srcOrd="10" destOrd="0" presId="urn:microsoft.com/office/officeart/2005/8/layout/hierarchy3"/>
    <dgm:cxn modelId="{63EF42F0-B176-40ED-BBFB-AB51479574B9}" type="presParOf" srcId="{532125E4-9D29-42BB-A52B-8EEC8D5030C0}" destId="{0DAE900C-56FF-4BAD-A1CF-BA195682C29D}" srcOrd="11" destOrd="0" presId="urn:microsoft.com/office/officeart/2005/8/layout/hierarchy3"/>
    <dgm:cxn modelId="{057B0D35-A5BC-4D4B-B2E4-2B4F7CBA0147}" type="presParOf" srcId="{532125E4-9D29-42BB-A52B-8EEC8D5030C0}" destId="{EC65393F-AF03-4DDC-B2D3-2B49ECE5FE57}" srcOrd="12" destOrd="0" presId="urn:microsoft.com/office/officeart/2005/8/layout/hierarchy3"/>
    <dgm:cxn modelId="{B11346CD-4340-44CC-B256-566A77AACE2A}" type="presParOf" srcId="{532125E4-9D29-42BB-A52B-8EEC8D5030C0}" destId="{210F62B3-3731-425F-ADAD-8BDEFB5FC56C}" srcOrd="13" destOrd="0" presId="urn:microsoft.com/office/officeart/2005/8/layout/hierarchy3"/>
    <dgm:cxn modelId="{64F688D2-AB30-4C12-8FC2-61261005DBAF}" type="presParOf" srcId="{532125E4-9D29-42BB-A52B-8EEC8D5030C0}" destId="{3422C9DB-8F43-46B5-8F1B-8247F6D69A4C}" srcOrd="14" destOrd="0" presId="urn:microsoft.com/office/officeart/2005/8/layout/hierarchy3"/>
    <dgm:cxn modelId="{9409F728-64F9-4858-880A-167F86FCDF06}" type="presParOf" srcId="{532125E4-9D29-42BB-A52B-8EEC8D5030C0}" destId="{FC6F8261-6C4D-4B5B-8FB0-A06E5DF26C78}" srcOrd="15" destOrd="0" presId="urn:microsoft.com/office/officeart/2005/8/layout/hierarchy3"/>
    <dgm:cxn modelId="{B022EC04-5D70-4FAA-9D86-0D9C5ECD9003}" type="presParOf" srcId="{532125E4-9D29-42BB-A52B-8EEC8D5030C0}" destId="{6F046A88-29D8-44A1-965D-3408DD007424}" srcOrd="16" destOrd="0" presId="urn:microsoft.com/office/officeart/2005/8/layout/hierarchy3"/>
    <dgm:cxn modelId="{96927F48-F4B1-4D5E-8EB4-AACF86E981AD}" type="presParOf" srcId="{532125E4-9D29-42BB-A52B-8EEC8D5030C0}" destId="{1B3E9239-969B-467B-AC14-675E61C767F6}" srcOrd="17" destOrd="0" presId="urn:microsoft.com/office/officeart/2005/8/layout/hierarchy3"/>
    <dgm:cxn modelId="{B7AA8D37-B32E-48E8-A101-A7DEB6305BA3}" type="presParOf" srcId="{532125E4-9D29-42BB-A52B-8EEC8D5030C0}" destId="{4F763733-AA68-46E7-817D-12BD83FD3BE3}" srcOrd="18" destOrd="0" presId="urn:microsoft.com/office/officeart/2005/8/layout/hierarchy3"/>
    <dgm:cxn modelId="{14B6ECAD-9F24-4CC4-AF13-4D23A7AAC525}" type="presParOf" srcId="{532125E4-9D29-42BB-A52B-8EEC8D5030C0}" destId="{9C904305-1C3A-4560-8BE5-89C90BB6F4A2}" srcOrd="19"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9CFE0F-0FE0-4F8D-B0FD-304C2D1C7B0B}" type="doc">
      <dgm:prSet loTypeId="urn:microsoft.com/office/officeart/2008/layout/VerticalCurvedList" loCatId="list" qsTypeId="urn:microsoft.com/office/officeart/2005/8/quickstyle/simple1" qsCatId="simple" csTypeId="urn:microsoft.com/office/officeart/2005/8/colors/accent6_5" csCatId="accent6" phldr="1"/>
      <dgm:spPr/>
      <dgm:t>
        <a:bodyPr/>
        <a:lstStyle/>
        <a:p>
          <a:endParaRPr lang="en-US"/>
        </a:p>
      </dgm:t>
    </dgm:pt>
    <dgm:pt modelId="{FFCD322B-A8C5-4A8A-B06B-4F73E7F849FE}">
      <dgm:prSet phldrT="[Text]" custT="1"/>
      <dgm:spPr>
        <a:solidFill>
          <a:srgbClr val="FFFF99">
            <a:alpha val="77000"/>
          </a:srgbClr>
        </a:solidFill>
        <a:ln>
          <a:solidFill>
            <a:srgbClr val="0070C0"/>
          </a:solidFill>
        </a:ln>
      </dgm:spPr>
      <dgm:t>
        <a:bodyPr/>
        <a:lstStyle/>
        <a:p>
          <a:r>
            <a:rPr lang="en-US" sz="1600" b="1" dirty="0" smtClean="0">
              <a:solidFill>
                <a:srgbClr val="FF0000"/>
              </a:solidFill>
              <a:latin typeface="Times New Roman" pitchFamily="18" charset="0"/>
              <a:cs typeface="Times New Roman" pitchFamily="18" charset="0"/>
            </a:rPr>
            <a:t>Collection, assimilation, compilation, validation and archival of Met. data</a:t>
          </a:r>
          <a:r>
            <a:rPr lang="en-US" sz="1600" b="1" dirty="0" smtClean="0">
              <a:solidFill>
                <a:srgbClr val="FFFF00"/>
              </a:solidFill>
              <a:latin typeface="Times New Roman" pitchFamily="18" charset="0"/>
              <a:cs typeface="Times New Roman" pitchFamily="18" charset="0"/>
            </a:rPr>
            <a:t>.</a:t>
          </a:r>
          <a:endParaRPr lang="en-US" sz="1600" b="1" dirty="0">
            <a:solidFill>
              <a:srgbClr val="FFFF00"/>
            </a:solidFill>
            <a:latin typeface="Times New Roman" pitchFamily="18" charset="0"/>
            <a:cs typeface="Times New Roman" pitchFamily="18" charset="0"/>
          </a:endParaRPr>
        </a:p>
      </dgm:t>
    </dgm:pt>
    <dgm:pt modelId="{C28797FF-02E3-40AC-AE55-2E6EEBDB8FBC}" type="parTrans" cxnId="{76D060E8-EE94-4B6C-A6C3-1E5C87F15533}">
      <dgm:prSet/>
      <dgm:spPr/>
      <dgm:t>
        <a:bodyPr/>
        <a:lstStyle/>
        <a:p>
          <a:endParaRPr lang="en-US"/>
        </a:p>
      </dgm:t>
    </dgm:pt>
    <dgm:pt modelId="{7C4B6154-A931-4C55-90BA-3466786326F9}" type="sibTrans" cxnId="{76D060E8-EE94-4B6C-A6C3-1E5C87F15533}">
      <dgm:prSet/>
      <dgm:spPr/>
      <dgm:t>
        <a:bodyPr/>
        <a:lstStyle/>
        <a:p>
          <a:endParaRPr lang="en-US"/>
        </a:p>
      </dgm:t>
    </dgm:pt>
    <dgm:pt modelId="{F54BF6BB-D085-4B63-91AA-28D41D43FEE6}">
      <dgm:prSet phldrT="[Text]" custT="1"/>
      <dgm:spPr>
        <a:solidFill>
          <a:srgbClr val="FFFF99">
            <a:alpha val="70000"/>
          </a:srgbClr>
        </a:solidFill>
        <a:ln>
          <a:solidFill>
            <a:srgbClr val="0070C0"/>
          </a:solidFill>
        </a:ln>
      </dgm:spPr>
      <dgm:t>
        <a:bodyPr/>
        <a:lstStyle/>
        <a:p>
          <a:r>
            <a:rPr lang="en-US" sz="1600" b="1" dirty="0" smtClean="0">
              <a:solidFill>
                <a:srgbClr val="FF0000"/>
              </a:solidFill>
              <a:latin typeface="Times New Roman" pitchFamily="18" charset="0"/>
              <a:cs typeface="Times New Roman" pitchFamily="18" charset="0"/>
            </a:rPr>
            <a:t>Operation, maintenance &amp; upkeep of IMD networks.</a:t>
          </a:r>
          <a:r>
            <a:rPr lang="en-US" sz="1600" b="1" dirty="0" smtClean="0">
              <a:solidFill>
                <a:schemeClr val="tx1">
                  <a:lumMod val="95000"/>
                  <a:lumOff val="5000"/>
                </a:schemeClr>
              </a:solidFill>
              <a:latin typeface="Times New Roman" pitchFamily="18" charset="0"/>
              <a:cs typeface="Times New Roman" pitchFamily="18" charset="0"/>
            </a:rPr>
            <a:t>  </a:t>
          </a:r>
          <a:endParaRPr lang="en-US" sz="1600" b="1" dirty="0">
            <a:solidFill>
              <a:schemeClr val="tx1">
                <a:lumMod val="95000"/>
                <a:lumOff val="5000"/>
              </a:schemeClr>
            </a:solidFill>
            <a:latin typeface="Times New Roman" pitchFamily="18" charset="0"/>
            <a:cs typeface="Times New Roman" pitchFamily="18" charset="0"/>
          </a:endParaRPr>
        </a:p>
      </dgm:t>
    </dgm:pt>
    <dgm:pt modelId="{F768F9C8-1BF4-4462-8222-E74E816C525E}" type="parTrans" cxnId="{F60DFDB8-8AAD-4441-AE4D-DB182ADD608E}">
      <dgm:prSet/>
      <dgm:spPr/>
      <dgm:t>
        <a:bodyPr/>
        <a:lstStyle/>
        <a:p>
          <a:endParaRPr lang="en-US"/>
        </a:p>
      </dgm:t>
    </dgm:pt>
    <dgm:pt modelId="{73AE9650-530E-4F1C-9F7A-2B1D0F6479E6}" type="sibTrans" cxnId="{F60DFDB8-8AAD-4441-AE4D-DB182ADD608E}">
      <dgm:prSet/>
      <dgm:spPr/>
      <dgm:t>
        <a:bodyPr/>
        <a:lstStyle/>
        <a:p>
          <a:endParaRPr lang="en-US"/>
        </a:p>
      </dgm:t>
    </dgm:pt>
    <dgm:pt modelId="{47ACD46D-DFD4-4A98-9088-476C61E20A07}">
      <dgm:prSet phldrT="[Text]" custT="1"/>
      <dgm:spPr>
        <a:solidFill>
          <a:srgbClr val="FFFF99">
            <a:alpha val="57000"/>
          </a:srgbClr>
        </a:solidFill>
        <a:ln>
          <a:solidFill>
            <a:srgbClr val="0070C0"/>
          </a:solidFill>
        </a:ln>
      </dgm:spPr>
      <dgm:t>
        <a:bodyPr/>
        <a:lstStyle/>
        <a:p>
          <a:r>
            <a:rPr lang="en-US" sz="1400" b="1" dirty="0" smtClean="0">
              <a:solidFill>
                <a:srgbClr val="FF0000"/>
              </a:solidFill>
              <a:latin typeface="Times New Roman" pitchFamily="18" charset="0"/>
              <a:cs typeface="Times New Roman" pitchFamily="18" charset="0"/>
            </a:rPr>
            <a:t>Maintenance  and inspection of all types of field stations, repair and calibration of all instruments including radars</a:t>
          </a:r>
          <a:endParaRPr lang="en-US" sz="1400" b="1" dirty="0">
            <a:solidFill>
              <a:srgbClr val="FF0000"/>
            </a:solidFill>
            <a:latin typeface="Times New Roman" pitchFamily="18" charset="0"/>
            <a:cs typeface="Times New Roman" pitchFamily="18" charset="0"/>
          </a:endParaRPr>
        </a:p>
      </dgm:t>
    </dgm:pt>
    <dgm:pt modelId="{C0EA2E47-02B9-47BB-B5BC-C263FD0CA4E1}" type="parTrans" cxnId="{9A861863-70F1-4914-BEC7-85F5B1DBCE2B}">
      <dgm:prSet/>
      <dgm:spPr/>
      <dgm:t>
        <a:bodyPr/>
        <a:lstStyle/>
        <a:p>
          <a:endParaRPr lang="en-US"/>
        </a:p>
      </dgm:t>
    </dgm:pt>
    <dgm:pt modelId="{318E71F4-FE3F-48C8-99BC-F6E1C45460D3}" type="sibTrans" cxnId="{9A861863-70F1-4914-BEC7-85F5B1DBCE2B}">
      <dgm:prSet/>
      <dgm:spPr/>
      <dgm:t>
        <a:bodyPr/>
        <a:lstStyle/>
        <a:p>
          <a:endParaRPr lang="en-US"/>
        </a:p>
      </dgm:t>
    </dgm:pt>
    <dgm:pt modelId="{878528EF-9825-4410-9CBF-6F5F7C7D19DF}">
      <dgm:prSet phldrT="[Text]" custT="1"/>
      <dgm:spPr>
        <a:solidFill>
          <a:srgbClr val="FFFF99">
            <a:alpha val="50000"/>
          </a:srgbClr>
        </a:solidFill>
        <a:ln>
          <a:solidFill>
            <a:srgbClr val="0070C0"/>
          </a:solidFill>
        </a:ln>
      </dgm:spPr>
      <dgm:t>
        <a:bodyPr/>
        <a:lstStyle/>
        <a:p>
          <a:r>
            <a:rPr lang="en-US" sz="1600" b="1" dirty="0" smtClean="0">
              <a:solidFill>
                <a:srgbClr val="FF0000"/>
              </a:solidFill>
              <a:latin typeface="Times New Roman" pitchFamily="18" charset="0"/>
              <a:cs typeface="Times New Roman" pitchFamily="18" charset="0"/>
            </a:rPr>
            <a:t>Impart training as instructors at training Centers.</a:t>
          </a:r>
          <a:endParaRPr lang="en-US" sz="1600" b="1" dirty="0">
            <a:solidFill>
              <a:srgbClr val="FF0000"/>
            </a:solidFill>
            <a:latin typeface="Times New Roman" pitchFamily="18" charset="0"/>
            <a:cs typeface="Times New Roman" pitchFamily="18" charset="0"/>
          </a:endParaRPr>
        </a:p>
      </dgm:t>
    </dgm:pt>
    <dgm:pt modelId="{E81D66E7-9AF5-408A-B864-4361B6EBD876}" type="parTrans" cxnId="{4B98931E-3512-4F30-BCF1-7AAF33F67000}">
      <dgm:prSet/>
      <dgm:spPr/>
      <dgm:t>
        <a:bodyPr/>
        <a:lstStyle/>
        <a:p>
          <a:endParaRPr lang="en-US"/>
        </a:p>
      </dgm:t>
    </dgm:pt>
    <dgm:pt modelId="{6C839B96-E919-4B4A-A6A5-BB30F87ABBC2}" type="sibTrans" cxnId="{4B98931E-3512-4F30-BCF1-7AAF33F67000}">
      <dgm:prSet/>
      <dgm:spPr/>
      <dgm:t>
        <a:bodyPr/>
        <a:lstStyle/>
        <a:p>
          <a:endParaRPr lang="en-US"/>
        </a:p>
      </dgm:t>
    </dgm:pt>
    <dgm:pt modelId="{8B7EE1C1-C051-4B42-938F-9E55C9AF6285}">
      <dgm:prSet phldrT="[Text]" custT="1"/>
      <dgm:spPr/>
      <dgm:t>
        <a:bodyPr/>
        <a:lstStyle/>
        <a:p>
          <a:endParaRPr lang="en-US"/>
        </a:p>
      </dgm:t>
    </dgm:pt>
    <dgm:pt modelId="{53463174-CCCF-4BC2-A2DC-1A786877A2B5}" type="parTrans" cxnId="{84F91479-1498-4CBA-BDF2-4FCCD36F5C97}">
      <dgm:prSet/>
      <dgm:spPr/>
      <dgm:t>
        <a:bodyPr/>
        <a:lstStyle/>
        <a:p>
          <a:endParaRPr lang="en-US"/>
        </a:p>
      </dgm:t>
    </dgm:pt>
    <dgm:pt modelId="{10D1F831-DEBA-4575-B056-A651EA611CDF}" type="sibTrans" cxnId="{84F91479-1498-4CBA-BDF2-4FCCD36F5C97}">
      <dgm:prSet/>
      <dgm:spPr/>
      <dgm:t>
        <a:bodyPr/>
        <a:lstStyle/>
        <a:p>
          <a:endParaRPr lang="en-US"/>
        </a:p>
      </dgm:t>
    </dgm:pt>
    <dgm:pt modelId="{55E1AECE-9ABF-4E6F-8BB1-838B48BEEC76}">
      <dgm:prSet phldrT="[Text]" custT="1"/>
      <dgm:spPr>
        <a:solidFill>
          <a:srgbClr val="FFFF99">
            <a:alpha val="83000"/>
          </a:srgbClr>
        </a:solidFill>
        <a:ln>
          <a:solidFill>
            <a:srgbClr val="0070C0"/>
          </a:solidFill>
        </a:ln>
      </dgm:spPr>
      <dgm:t>
        <a:bodyPr/>
        <a:lstStyle/>
        <a:p>
          <a:r>
            <a:rPr lang="en-US" sz="1400" b="1" dirty="0" smtClean="0">
              <a:solidFill>
                <a:srgbClr val="FF0000"/>
              </a:solidFill>
              <a:latin typeface="Times New Roman" pitchFamily="18" charset="0"/>
              <a:cs typeface="Times New Roman" pitchFamily="18" charset="0"/>
            </a:rPr>
            <a:t>Recording &amp; reporting of Met.  Observations round the clock through out the year 24/365</a:t>
          </a:r>
          <a:r>
            <a:rPr lang="en-US" sz="1400" b="1" dirty="0" smtClean="0">
              <a:solidFill>
                <a:schemeClr val="tx1">
                  <a:lumMod val="95000"/>
                  <a:lumOff val="5000"/>
                </a:schemeClr>
              </a:solidFill>
              <a:latin typeface="Times New Roman" pitchFamily="18" charset="0"/>
              <a:cs typeface="Times New Roman" pitchFamily="18" charset="0"/>
            </a:rPr>
            <a:t>.</a:t>
          </a:r>
          <a:endParaRPr lang="en-US" sz="1400" b="1" dirty="0">
            <a:solidFill>
              <a:schemeClr val="tx1">
                <a:lumMod val="95000"/>
                <a:lumOff val="5000"/>
              </a:schemeClr>
            </a:solidFill>
            <a:latin typeface="Times New Roman" pitchFamily="18" charset="0"/>
            <a:cs typeface="Times New Roman" pitchFamily="18" charset="0"/>
          </a:endParaRPr>
        </a:p>
      </dgm:t>
    </dgm:pt>
    <dgm:pt modelId="{1EC6E3A2-AFE6-4BF1-BEF5-F1B20B02746F}" type="parTrans" cxnId="{36523A73-9A93-46D0-8C8D-C1C8499375D6}">
      <dgm:prSet/>
      <dgm:spPr/>
      <dgm:t>
        <a:bodyPr/>
        <a:lstStyle/>
        <a:p>
          <a:endParaRPr lang="en-US"/>
        </a:p>
      </dgm:t>
    </dgm:pt>
    <dgm:pt modelId="{6D0409BE-53FC-4865-AB48-320ECCEB5940}" type="sibTrans" cxnId="{36523A73-9A93-46D0-8C8D-C1C8499375D6}">
      <dgm:prSet/>
      <dgm:spPr/>
      <dgm:t>
        <a:bodyPr/>
        <a:lstStyle/>
        <a:p>
          <a:endParaRPr lang="en-US"/>
        </a:p>
      </dgm:t>
    </dgm:pt>
    <dgm:pt modelId="{8379BAAB-F037-4034-9A9E-6BEFF1F451BD}">
      <dgm:prSet phldrT="[Text]" custT="1"/>
      <dgm:spPr>
        <a:solidFill>
          <a:srgbClr val="FFFF99">
            <a:alpha val="63000"/>
          </a:srgbClr>
        </a:solidFill>
        <a:ln>
          <a:solidFill>
            <a:srgbClr val="0070C0"/>
          </a:solidFill>
        </a:ln>
      </dgm:spPr>
      <dgm:t>
        <a:bodyPr/>
        <a:lstStyle/>
        <a:p>
          <a:r>
            <a:rPr lang="en-US" sz="1600" b="1" dirty="0" smtClean="0">
              <a:solidFill>
                <a:srgbClr val="FF0000"/>
              </a:solidFill>
              <a:latin typeface="Times New Roman" pitchFamily="18" charset="0"/>
              <a:cs typeface="Times New Roman" pitchFamily="18" charset="0"/>
            </a:rPr>
            <a:t>Techno-administrative work in addition to admin work. </a:t>
          </a:r>
          <a:endParaRPr lang="en-US" sz="1600" b="1" dirty="0">
            <a:solidFill>
              <a:srgbClr val="FF0000"/>
            </a:solidFill>
            <a:latin typeface="Times New Roman" pitchFamily="18" charset="0"/>
            <a:cs typeface="Times New Roman" pitchFamily="18" charset="0"/>
          </a:endParaRPr>
        </a:p>
      </dgm:t>
    </dgm:pt>
    <dgm:pt modelId="{DA0B3336-70B4-4EE4-9AD8-C5210B6ED2AE}" type="parTrans" cxnId="{A18AC490-A5AE-44ED-8338-8399ADAD8E21}">
      <dgm:prSet/>
      <dgm:spPr/>
      <dgm:t>
        <a:bodyPr/>
        <a:lstStyle/>
        <a:p>
          <a:endParaRPr lang="en-US"/>
        </a:p>
      </dgm:t>
    </dgm:pt>
    <dgm:pt modelId="{034F5FB0-7973-4117-8862-01EBD370DA90}" type="sibTrans" cxnId="{A18AC490-A5AE-44ED-8338-8399ADAD8E21}">
      <dgm:prSet/>
      <dgm:spPr/>
      <dgm:t>
        <a:bodyPr/>
        <a:lstStyle/>
        <a:p>
          <a:endParaRPr lang="en-US"/>
        </a:p>
      </dgm:t>
    </dgm:pt>
    <dgm:pt modelId="{1954B0DF-ADAC-4840-B3C4-8068E2C133C9}">
      <dgm:prSet phldrT="[Text]" custT="1"/>
      <dgm:spPr>
        <a:solidFill>
          <a:srgbClr val="FFFF99">
            <a:alpha val="90000"/>
          </a:srgbClr>
        </a:solidFill>
        <a:ln>
          <a:solidFill>
            <a:srgbClr val="0070C0"/>
          </a:solidFill>
        </a:ln>
      </dgm:spPr>
      <dgm:t>
        <a:bodyPr/>
        <a:lstStyle/>
        <a:p>
          <a:r>
            <a:rPr lang="en-US" sz="1400" b="1" i="0" dirty="0" smtClean="0">
              <a:solidFill>
                <a:srgbClr val="FF0000"/>
              </a:solidFill>
              <a:latin typeface="Times New Roman" pitchFamily="18" charset="0"/>
              <a:cs typeface="Times New Roman" pitchFamily="18" charset="0"/>
            </a:rPr>
            <a:t>Major role in scientific  data generation on real time basis, transmission reception &amp; service providing. Analysis of weather charts and helping Directors in issuing of various forecasts as per user requirement</a:t>
          </a:r>
          <a:endParaRPr lang="en-US" sz="1400" b="1" i="0" dirty="0">
            <a:solidFill>
              <a:srgbClr val="FF0000"/>
            </a:solidFill>
            <a:latin typeface="Times New Roman" pitchFamily="18" charset="0"/>
            <a:cs typeface="Times New Roman" pitchFamily="18" charset="0"/>
          </a:endParaRPr>
        </a:p>
      </dgm:t>
    </dgm:pt>
    <dgm:pt modelId="{4A9EA2B5-9431-4A75-8A32-7535B4A9C7B2}" type="parTrans" cxnId="{C8E609F4-2790-4F6C-B12C-525B3E122D29}">
      <dgm:prSet/>
      <dgm:spPr/>
      <dgm:t>
        <a:bodyPr/>
        <a:lstStyle/>
        <a:p>
          <a:endParaRPr lang="en-US"/>
        </a:p>
      </dgm:t>
    </dgm:pt>
    <dgm:pt modelId="{75C453BE-18DF-443D-B6A4-526D347D0EA5}" type="sibTrans" cxnId="{C8E609F4-2790-4F6C-B12C-525B3E122D29}">
      <dgm:prSet/>
      <dgm:spPr>
        <a:ln>
          <a:noFill/>
        </a:ln>
      </dgm:spPr>
      <dgm:t>
        <a:bodyPr/>
        <a:lstStyle/>
        <a:p>
          <a:endParaRPr lang="en-US"/>
        </a:p>
      </dgm:t>
    </dgm:pt>
    <dgm:pt modelId="{2230006A-AA90-4F5E-A5C9-4A24C1912D00}" type="pres">
      <dgm:prSet presAssocID="{359CFE0F-0FE0-4F8D-B0FD-304C2D1C7B0B}" presName="Name0" presStyleCnt="0">
        <dgm:presLayoutVars>
          <dgm:chMax val="7"/>
          <dgm:chPref val="7"/>
          <dgm:dir/>
        </dgm:presLayoutVars>
      </dgm:prSet>
      <dgm:spPr/>
      <dgm:t>
        <a:bodyPr/>
        <a:lstStyle/>
        <a:p>
          <a:endParaRPr lang="en-US"/>
        </a:p>
      </dgm:t>
    </dgm:pt>
    <dgm:pt modelId="{D5D15D6C-6F26-4116-902A-07AF2B621A21}" type="pres">
      <dgm:prSet presAssocID="{359CFE0F-0FE0-4F8D-B0FD-304C2D1C7B0B}" presName="Name1" presStyleCnt="0"/>
      <dgm:spPr/>
    </dgm:pt>
    <dgm:pt modelId="{76BA8287-AE44-484D-B88C-1E193BD86D06}" type="pres">
      <dgm:prSet presAssocID="{359CFE0F-0FE0-4F8D-B0FD-304C2D1C7B0B}" presName="cycle" presStyleCnt="0"/>
      <dgm:spPr/>
    </dgm:pt>
    <dgm:pt modelId="{5F0100B1-57D5-41CF-922A-E833DB8DC686}" type="pres">
      <dgm:prSet presAssocID="{359CFE0F-0FE0-4F8D-B0FD-304C2D1C7B0B}" presName="srcNode" presStyleLbl="node1" presStyleIdx="0" presStyleCnt="7"/>
      <dgm:spPr/>
    </dgm:pt>
    <dgm:pt modelId="{8A49D40A-0139-407C-8EE2-D32377D0F706}" type="pres">
      <dgm:prSet presAssocID="{359CFE0F-0FE0-4F8D-B0FD-304C2D1C7B0B}" presName="conn" presStyleLbl="parChTrans1D2" presStyleIdx="0" presStyleCnt="1"/>
      <dgm:spPr/>
      <dgm:t>
        <a:bodyPr/>
        <a:lstStyle/>
        <a:p>
          <a:endParaRPr lang="en-US"/>
        </a:p>
      </dgm:t>
    </dgm:pt>
    <dgm:pt modelId="{2484DF36-9897-4DBD-9956-66996E6E5604}" type="pres">
      <dgm:prSet presAssocID="{359CFE0F-0FE0-4F8D-B0FD-304C2D1C7B0B}" presName="extraNode" presStyleLbl="node1" presStyleIdx="0" presStyleCnt="7"/>
      <dgm:spPr/>
    </dgm:pt>
    <dgm:pt modelId="{AEDBCAE0-9473-4C93-9C2A-431823B744F0}" type="pres">
      <dgm:prSet presAssocID="{359CFE0F-0FE0-4F8D-B0FD-304C2D1C7B0B}" presName="dstNode" presStyleLbl="node1" presStyleIdx="0" presStyleCnt="7"/>
      <dgm:spPr/>
    </dgm:pt>
    <dgm:pt modelId="{DADC9412-EC68-4A3E-BA92-5CF09D08EC7A}" type="pres">
      <dgm:prSet presAssocID="{1954B0DF-ADAC-4840-B3C4-8068E2C133C9}" presName="text_1" presStyleLbl="node1" presStyleIdx="0" presStyleCnt="7" custScaleX="107927" custScaleY="125573" custLinFactNeighborX="2728" custLinFactNeighborY="-20461">
        <dgm:presLayoutVars>
          <dgm:bulletEnabled val="1"/>
        </dgm:presLayoutVars>
      </dgm:prSet>
      <dgm:spPr/>
      <dgm:t>
        <a:bodyPr/>
        <a:lstStyle/>
        <a:p>
          <a:endParaRPr lang="en-US"/>
        </a:p>
      </dgm:t>
    </dgm:pt>
    <dgm:pt modelId="{C15A75F4-170C-41D0-847D-EEB0EA8BC87B}" type="pres">
      <dgm:prSet presAssocID="{1954B0DF-ADAC-4840-B3C4-8068E2C133C9}" presName="accent_1" presStyleCnt="0"/>
      <dgm:spPr/>
    </dgm:pt>
    <dgm:pt modelId="{8DBD8F4E-0FDA-4BD9-9A62-8C9D8C33AEA8}" type="pres">
      <dgm:prSet presAssocID="{1954B0DF-ADAC-4840-B3C4-8068E2C133C9}" presName="accentRepeatNode" presStyleLbl="solidFgAcc1" presStyleIdx="0" presStyleCnt="7"/>
      <dgm:spPr>
        <a:noFill/>
        <a:ln>
          <a:noFill/>
        </a:ln>
      </dgm:spPr>
      <dgm:t>
        <a:bodyPr/>
        <a:lstStyle/>
        <a:p>
          <a:endParaRPr lang="en-IN"/>
        </a:p>
      </dgm:t>
    </dgm:pt>
    <dgm:pt modelId="{E09C8DBE-E8FA-4D48-9897-AE489CA7A4D4}" type="pres">
      <dgm:prSet presAssocID="{55E1AECE-9ABF-4E6F-8BB1-838B48BEEC76}" presName="text_2" presStyleLbl="node1" presStyleIdx="1" presStyleCnt="7" custScaleX="116224" custScaleY="119703" custLinFactNeighborX="-973" custLinFactNeighborY="-22105">
        <dgm:presLayoutVars>
          <dgm:bulletEnabled val="1"/>
        </dgm:presLayoutVars>
      </dgm:prSet>
      <dgm:spPr/>
      <dgm:t>
        <a:bodyPr/>
        <a:lstStyle/>
        <a:p>
          <a:endParaRPr lang="en-US"/>
        </a:p>
      </dgm:t>
    </dgm:pt>
    <dgm:pt modelId="{07239A74-D987-4F3A-A982-AFAA7F276F76}" type="pres">
      <dgm:prSet presAssocID="{55E1AECE-9ABF-4E6F-8BB1-838B48BEEC76}" presName="accent_2" presStyleCnt="0"/>
      <dgm:spPr/>
    </dgm:pt>
    <dgm:pt modelId="{1E9D8390-AEE1-440D-8CFC-5616A7932F1A}" type="pres">
      <dgm:prSet presAssocID="{55E1AECE-9ABF-4E6F-8BB1-838B48BEEC76}" presName="accentRepeatNode" presStyleLbl="solidFgAcc1" presStyleIdx="1" presStyleCnt="7"/>
      <dgm:spPr>
        <a:noFill/>
        <a:ln>
          <a:noFill/>
        </a:ln>
      </dgm:spPr>
      <dgm:t>
        <a:bodyPr/>
        <a:lstStyle/>
        <a:p>
          <a:endParaRPr lang="en-IN"/>
        </a:p>
      </dgm:t>
    </dgm:pt>
    <dgm:pt modelId="{E3AD6B0A-DF8B-4BAD-A411-0EF1A67D32C9}" type="pres">
      <dgm:prSet presAssocID="{FFCD322B-A8C5-4A8A-B06B-4F73E7F849FE}" presName="text_3" presStyleLbl="node1" presStyleIdx="2" presStyleCnt="7" custScaleX="121589" custScaleY="137962" custLinFactNeighborX="-2747" custLinFactNeighborY="-18713">
        <dgm:presLayoutVars>
          <dgm:bulletEnabled val="1"/>
        </dgm:presLayoutVars>
      </dgm:prSet>
      <dgm:spPr/>
      <dgm:t>
        <a:bodyPr/>
        <a:lstStyle/>
        <a:p>
          <a:endParaRPr lang="en-US"/>
        </a:p>
      </dgm:t>
    </dgm:pt>
    <dgm:pt modelId="{165F3F13-FBAB-4E09-9638-8142BC7821BC}" type="pres">
      <dgm:prSet presAssocID="{FFCD322B-A8C5-4A8A-B06B-4F73E7F849FE}" presName="accent_3" presStyleCnt="0"/>
      <dgm:spPr/>
    </dgm:pt>
    <dgm:pt modelId="{F748DB93-0733-41C7-9EC2-681CB415A8E6}" type="pres">
      <dgm:prSet presAssocID="{FFCD322B-A8C5-4A8A-B06B-4F73E7F849FE}" presName="accentRepeatNode" presStyleLbl="solidFgAcc1" presStyleIdx="2" presStyleCnt="7"/>
      <dgm:spPr>
        <a:noFill/>
        <a:ln>
          <a:noFill/>
        </a:ln>
      </dgm:spPr>
      <dgm:t>
        <a:bodyPr/>
        <a:lstStyle/>
        <a:p>
          <a:endParaRPr lang="en-IN"/>
        </a:p>
      </dgm:t>
    </dgm:pt>
    <dgm:pt modelId="{EE7A3C4B-B08F-4AFB-8012-D4BCE5FD0C2B}" type="pres">
      <dgm:prSet presAssocID="{F54BF6BB-D085-4B63-91AA-28D41D43FEE6}" presName="text_4" presStyleLbl="node1" presStyleIdx="3" presStyleCnt="7" custScaleX="123409" custScaleY="124764" custLinFactNeighborX="-3485" custLinFactNeighborY="-6664">
        <dgm:presLayoutVars>
          <dgm:bulletEnabled val="1"/>
        </dgm:presLayoutVars>
      </dgm:prSet>
      <dgm:spPr/>
      <dgm:t>
        <a:bodyPr/>
        <a:lstStyle/>
        <a:p>
          <a:endParaRPr lang="en-US"/>
        </a:p>
      </dgm:t>
    </dgm:pt>
    <dgm:pt modelId="{E2DE56F4-6CB9-4555-AB17-2C2C960207CA}" type="pres">
      <dgm:prSet presAssocID="{F54BF6BB-D085-4B63-91AA-28D41D43FEE6}" presName="accent_4" presStyleCnt="0"/>
      <dgm:spPr/>
    </dgm:pt>
    <dgm:pt modelId="{16A1402E-D103-4B6A-B87E-C27720B0072C}" type="pres">
      <dgm:prSet presAssocID="{F54BF6BB-D085-4B63-91AA-28D41D43FEE6}" presName="accentRepeatNode" presStyleLbl="solidFgAcc1" presStyleIdx="3" presStyleCnt="7"/>
      <dgm:spPr>
        <a:noFill/>
        <a:ln>
          <a:noFill/>
        </a:ln>
      </dgm:spPr>
      <dgm:t>
        <a:bodyPr/>
        <a:lstStyle/>
        <a:p>
          <a:endParaRPr lang="en-IN"/>
        </a:p>
      </dgm:t>
    </dgm:pt>
    <dgm:pt modelId="{C93A134F-935D-4179-A2AF-DA5DBA94B004}" type="pres">
      <dgm:prSet presAssocID="{8379BAAB-F037-4034-9A9E-6BEFF1F451BD}" presName="text_5" presStyleLbl="node1" presStyleIdx="4" presStyleCnt="7" custScaleX="122776" custScaleY="110801" custLinFactNeighborX="-3536" custLinFactNeighborY="-6211">
        <dgm:presLayoutVars>
          <dgm:bulletEnabled val="1"/>
        </dgm:presLayoutVars>
      </dgm:prSet>
      <dgm:spPr/>
      <dgm:t>
        <a:bodyPr/>
        <a:lstStyle/>
        <a:p>
          <a:endParaRPr lang="en-US"/>
        </a:p>
      </dgm:t>
    </dgm:pt>
    <dgm:pt modelId="{B86C9581-93E0-4A55-B027-36AC81960F4E}" type="pres">
      <dgm:prSet presAssocID="{8379BAAB-F037-4034-9A9E-6BEFF1F451BD}" presName="accent_5" presStyleCnt="0"/>
      <dgm:spPr/>
    </dgm:pt>
    <dgm:pt modelId="{2CF07E6C-CA04-4560-BC16-74C3CAFB2CE0}" type="pres">
      <dgm:prSet presAssocID="{8379BAAB-F037-4034-9A9E-6BEFF1F451BD}" presName="accentRepeatNode" presStyleLbl="solidFgAcc1" presStyleIdx="4" presStyleCnt="7"/>
      <dgm:spPr>
        <a:noFill/>
        <a:ln>
          <a:noFill/>
        </a:ln>
      </dgm:spPr>
      <dgm:t>
        <a:bodyPr/>
        <a:lstStyle/>
        <a:p>
          <a:endParaRPr lang="en-IN"/>
        </a:p>
      </dgm:t>
    </dgm:pt>
    <dgm:pt modelId="{468A794F-837A-4830-992C-AD131A7A23B1}" type="pres">
      <dgm:prSet presAssocID="{47ACD46D-DFD4-4A98-9088-476C61E20A07}" presName="text_6" presStyleLbl="node1" presStyleIdx="5" presStyleCnt="7" custScaleX="117074" custLinFactNeighborX="-1239" custLinFactNeighborY="-5044">
        <dgm:presLayoutVars>
          <dgm:bulletEnabled val="1"/>
        </dgm:presLayoutVars>
      </dgm:prSet>
      <dgm:spPr/>
      <dgm:t>
        <a:bodyPr/>
        <a:lstStyle/>
        <a:p>
          <a:endParaRPr lang="en-US"/>
        </a:p>
      </dgm:t>
    </dgm:pt>
    <dgm:pt modelId="{66AD6886-9FE2-460E-9ABD-8318D89B7C29}" type="pres">
      <dgm:prSet presAssocID="{47ACD46D-DFD4-4A98-9088-476C61E20A07}" presName="accent_6" presStyleCnt="0"/>
      <dgm:spPr/>
    </dgm:pt>
    <dgm:pt modelId="{6B40A61B-0686-47A4-907A-2AB66A8E0454}" type="pres">
      <dgm:prSet presAssocID="{47ACD46D-DFD4-4A98-9088-476C61E20A07}" presName="accentRepeatNode" presStyleLbl="solidFgAcc1" presStyleIdx="5" presStyleCnt="7"/>
      <dgm:spPr>
        <a:noFill/>
        <a:ln>
          <a:noFill/>
        </a:ln>
      </dgm:spPr>
      <dgm:t>
        <a:bodyPr/>
        <a:lstStyle/>
        <a:p>
          <a:endParaRPr lang="en-IN"/>
        </a:p>
      </dgm:t>
    </dgm:pt>
    <dgm:pt modelId="{4A2962E1-D8E1-4B65-BDDB-BA52A15E7B44}" type="pres">
      <dgm:prSet presAssocID="{878528EF-9825-4410-9CBF-6F5F7C7D19DF}" presName="text_7" presStyleLbl="node1" presStyleIdx="6" presStyleCnt="7" custScaleX="107927" custLinFactNeighborX="4511" custLinFactNeighborY="13545">
        <dgm:presLayoutVars>
          <dgm:bulletEnabled val="1"/>
        </dgm:presLayoutVars>
      </dgm:prSet>
      <dgm:spPr/>
      <dgm:t>
        <a:bodyPr/>
        <a:lstStyle/>
        <a:p>
          <a:endParaRPr lang="en-US"/>
        </a:p>
      </dgm:t>
    </dgm:pt>
    <dgm:pt modelId="{6A06C78C-16E2-4AEE-AB2D-E4DB6431BCE8}" type="pres">
      <dgm:prSet presAssocID="{878528EF-9825-4410-9CBF-6F5F7C7D19DF}" presName="accent_7" presStyleCnt="0"/>
      <dgm:spPr/>
    </dgm:pt>
    <dgm:pt modelId="{FB4BCACC-3C31-41A0-960B-19C41958AE78}" type="pres">
      <dgm:prSet presAssocID="{878528EF-9825-4410-9CBF-6F5F7C7D19DF}" presName="accentRepeatNode" presStyleLbl="solidFgAcc1" presStyleIdx="6" presStyleCnt="7"/>
      <dgm:spPr>
        <a:noFill/>
        <a:ln>
          <a:noFill/>
        </a:ln>
      </dgm:spPr>
      <dgm:t>
        <a:bodyPr/>
        <a:lstStyle/>
        <a:p>
          <a:endParaRPr lang="en-IN"/>
        </a:p>
      </dgm:t>
    </dgm:pt>
  </dgm:ptLst>
  <dgm:cxnLst>
    <dgm:cxn modelId="{C8E609F4-2790-4F6C-B12C-525B3E122D29}" srcId="{359CFE0F-0FE0-4F8D-B0FD-304C2D1C7B0B}" destId="{1954B0DF-ADAC-4840-B3C4-8068E2C133C9}" srcOrd="0" destOrd="0" parTransId="{4A9EA2B5-9431-4A75-8A32-7535B4A9C7B2}" sibTransId="{75C453BE-18DF-443D-B6A4-526D347D0EA5}"/>
    <dgm:cxn modelId="{09A58B3F-3D8F-46D9-B5B7-6A63708C67AD}" type="presOf" srcId="{8379BAAB-F037-4034-9A9E-6BEFF1F451BD}" destId="{C93A134F-935D-4179-A2AF-DA5DBA94B004}" srcOrd="0" destOrd="0" presId="urn:microsoft.com/office/officeart/2008/layout/VerticalCurvedList"/>
    <dgm:cxn modelId="{21DAFF82-3DE7-4BCF-9D21-7CA4F960F9CD}" type="presOf" srcId="{359CFE0F-0FE0-4F8D-B0FD-304C2D1C7B0B}" destId="{2230006A-AA90-4F5E-A5C9-4A24C1912D00}" srcOrd="0" destOrd="0" presId="urn:microsoft.com/office/officeart/2008/layout/VerticalCurvedList"/>
    <dgm:cxn modelId="{84F91479-1498-4CBA-BDF2-4FCCD36F5C97}" srcId="{359CFE0F-0FE0-4F8D-B0FD-304C2D1C7B0B}" destId="{8B7EE1C1-C051-4B42-938F-9E55C9AF6285}" srcOrd="7" destOrd="0" parTransId="{53463174-CCCF-4BC2-A2DC-1A786877A2B5}" sibTransId="{10D1F831-DEBA-4575-B056-A651EA611CDF}"/>
    <dgm:cxn modelId="{63D90D3A-9729-453D-8D0F-68972C2B3469}" type="presOf" srcId="{1954B0DF-ADAC-4840-B3C4-8068E2C133C9}" destId="{DADC9412-EC68-4A3E-BA92-5CF09D08EC7A}" srcOrd="0" destOrd="0" presId="urn:microsoft.com/office/officeart/2008/layout/VerticalCurvedList"/>
    <dgm:cxn modelId="{4B98931E-3512-4F30-BCF1-7AAF33F67000}" srcId="{359CFE0F-0FE0-4F8D-B0FD-304C2D1C7B0B}" destId="{878528EF-9825-4410-9CBF-6F5F7C7D19DF}" srcOrd="6" destOrd="0" parTransId="{E81D66E7-9AF5-408A-B864-4361B6EBD876}" sibTransId="{6C839B96-E919-4B4A-A6A5-BB30F87ABBC2}"/>
    <dgm:cxn modelId="{8AF76C53-F575-4826-A25D-D6D152B09D6B}" type="presOf" srcId="{75C453BE-18DF-443D-B6A4-526D347D0EA5}" destId="{8A49D40A-0139-407C-8EE2-D32377D0F706}" srcOrd="0" destOrd="0" presId="urn:microsoft.com/office/officeart/2008/layout/VerticalCurvedList"/>
    <dgm:cxn modelId="{AC58FABB-1982-40F0-9E2C-51C718F4083E}" type="presOf" srcId="{FFCD322B-A8C5-4A8A-B06B-4F73E7F849FE}" destId="{E3AD6B0A-DF8B-4BAD-A411-0EF1A67D32C9}" srcOrd="0" destOrd="0" presId="urn:microsoft.com/office/officeart/2008/layout/VerticalCurvedList"/>
    <dgm:cxn modelId="{36523A73-9A93-46D0-8C8D-C1C8499375D6}" srcId="{359CFE0F-0FE0-4F8D-B0FD-304C2D1C7B0B}" destId="{55E1AECE-9ABF-4E6F-8BB1-838B48BEEC76}" srcOrd="1" destOrd="0" parTransId="{1EC6E3A2-AFE6-4BF1-BEF5-F1B20B02746F}" sibTransId="{6D0409BE-53FC-4865-AB48-320ECCEB5940}"/>
    <dgm:cxn modelId="{76D060E8-EE94-4B6C-A6C3-1E5C87F15533}" srcId="{359CFE0F-0FE0-4F8D-B0FD-304C2D1C7B0B}" destId="{FFCD322B-A8C5-4A8A-B06B-4F73E7F849FE}" srcOrd="2" destOrd="0" parTransId="{C28797FF-02E3-40AC-AE55-2E6EEBDB8FBC}" sibTransId="{7C4B6154-A931-4C55-90BA-3466786326F9}"/>
    <dgm:cxn modelId="{9A861863-70F1-4914-BEC7-85F5B1DBCE2B}" srcId="{359CFE0F-0FE0-4F8D-B0FD-304C2D1C7B0B}" destId="{47ACD46D-DFD4-4A98-9088-476C61E20A07}" srcOrd="5" destOrd="0" parTransId="{C0EA2E47-02B9-47BB-B5BC-C263FD0CA4E1}" sibTransId="{318E71F4-FE3F-48C8-99BC-F6E1C45460D3}"/>
    <dgm:cxn modelId="{BE2476E8-08CA-46AE-ADFD-4FEA11AFEB3D}" type="presOf" srcId="{55E1AECE-9ABF-4E6F-8BB1-838B48BEEC76}" destId="{E09C8DBE-E8FA-4D48-9897-AE489CA7A4D4}" srcOrd="0" destOrd="0" presId="urn:microsoft.com/office/officeart/2008/layout/VerticalCurvedList"/>
    <dgm:cxn modelId="{C6CFE8FD-7B07-4FF6-9569-D8F34C050F65}" type="presOf" srcId="{F54BF6BB-D085-4B63-91AA-28D41D43FEE6}" destId="{EE7A3C4B-B08F-4AFB-8012-D4BCE5FD0C2B}" srcOrd="0" destOrd="0" presId="urn:microsoft.com/office/officeart/2008/layout/VerticalCurvedList"/>
    <dgm:cxn modelId="{DEA3C24A-8EA2-4B5A-8297-243D407C5AB5}" type="presOf" srcId="{47ACD46D-DFD4-4A98-9088-476C61E20A07}" destId="{468A794F-837A-4830-992C-AD131A7A23B1}" srcOrd="0" destOrd="0" presId="urn:microsoft.com/office/officeart/2008/layout/VerticalCurvedList"/>
    <dgm:cxn modelId="{128DBE2F-1C3A-4E22-AFC1-D2AE885FCC6F}" type="presOf" srcId="{878528EF-9825-4410-9CBF-6F5F7C7D19DF}" destId="{4A2962E1-D8E1-4B65-BDDB-BA52A15E7B44}" srcOrd="0" destOrd="0" presId="urn:microsoft.com/office/officeart/2008/layout/VerticalCurvedList"/>
    <dgm:cxn modelId="{F60DFDB8-8AAD-4441-AE4D-DB182ADD608E}" srcId="{359CFE0F-0FE0-4F8D-B0FD-304C2D1C7B0B}" destId="{F54BF6BB-D085-4B63-91AA-28D41D43FEE6}" srcOrd="3" destOrd="0" parTransId="{F768F9C8-1BF4-4462-8222-E74E816C525E}" sibTransId="{73AE9650-530E-4F1C-9F7A-2B1D0F6479E6}"/>
    <dgm:cxn modelId="{A18AC490-A5AE-44ED-8338-8399ADAD8E21}" srcId="{359CFE0F-0FE0-4F8D-B0FD-304C2D1C7B0B}" destId="{8379BAAB-F037-4034-9A9E-6BEFF1F451BD}" srcOrd="4" destOrd="0" parTransId="{DA0B3336-70B4-4EE4-9AD8-C5210B6ED2AE}" sibTransId="{034F5FB0-7973-4117-8862-01EBD370DA90}"/>
    <dgm:cxn modelId="{6CFA4DE5-CE22-4DDF-82F2-84461E5B4209}" type="presParOf" srcId="{2230006A-AA90-4F5E-A5C9-4A24C1912D00}" destId="{D5D15D6C-6F26-4116-902A-07AF2B621A21}" srcOrd="0" destOrd="0" presId="urn:microsoft.com/office/officeart/2008/layout/VerticalCurvedList"/>
    <dgm:cxn modelId="{890FA171-0A1C-4E6A-824B-98C7921FEA7F}" type="presParOf" srcId="{D5D15D6C-6F26-4116-902A-07AF2B621A21}" destId="{76BA8287-AE44-484D-B88C-1E193BD86D06}" srcOrd="0" destOrd="0" presId="urn:microsoft.com/office/officeart/2008/layout/VerticalCurvedList"/>
    <dgm:cxn modelId="{682C7CAD-4765-4338-8E67-1EFA20AE3C1E}" type="presParOf" srcId="{76BA8287-AE44-484D-B88C-1E193BD86D06}" destId="{5F0100B1-57D5-41CF-922A-E833DB8DC686}" srcOrd="0" destOrd="0" presId="urn:microsoft.com/office/officeart/2008/layout/VerticalCurvedList"/>
    <dgm:cxn modelId="{EE4AA3F4-A709-4E1B-818E-25D910314F64}" type="presParOf" srcId="{76BA8287-AE44-484D-B88C-1E193BD86D06}" destId="{8A49D40A-0139-407C-8EE2-D32377D0F706}" srcOrd="1" destOrd="0" presId="urn:microsoft.com/office/officeart/2008/layout/VerticalCurvedList"/>
    <dgm:cxn modelId="{E6695843-803E-49C6-857B-4D34841D3DF2}" type="presParOf" srcId="{76BA8287-AE44-484D-B88C-1E193BD86D06}" destId="{2484DF36-9897-4DBD-9956-66996E6E5604}" srcOrd="2" destOrd="0" presId="urn:microsoft.com/office/officeart/2008/layout/VerticalCurvedList"/>
    <dgm:cxn modelId="{50DC3C81-67B6-43EE-979B-42B2E17BCE61}" type="presParOf" srcId="{76BA8287-AE44-484D-B88C-1E193BD86D06}" destId="{AEDBCAE0-9473-4C93-9C2A-431823B744F0}" srcOrd="3" destOrd="0" presId="urn:microsoft.com/office/officeart/2008/layout/VerticalCurvedList"/>
    <dgm:cxn modelId="{DEBFB457-B9F9-414C-B3F3-BF5B1F4FD272}" type="presParOf" srcId="{D5D15D6C-6F26-4116-902A-07AF2B621A21}" destId="{DADC9412-EC68-4A3E-BA92-5CF09D08EC7A}" srcOrd="1" destOrd="0" presId="urn:microsoft.com/office/officeart/2008/layout/VerticalCurvedList"/>
    <dgm:cxn modelId="{61B829DC-E6D0-4DAD-AAB1-267BEAB608BB}" type="presParOf" srcId="{D5D15D6C-6F26-4116-902A-07AF2B621A21}" destId="{C15A75F4-170C-41D0-847D-EEB0EA8BC87B}" srcOrd="2" destOrd="0" presId="urn:microsoft.com/office/officeart/2008/layout/VerticalCurvedList"/>
    <dgm:cxn modelId="{3E740344-FEAD-4991-AF49-0E10EF2FB248}" type="presParOf" srcId="{C15A75F4-170C-41D0-847D-EEB0EA8BC87B}" destId="{8DBD8F4E-0FDA-4BD9-9A62-8C9D8C33AEA8}" srcOrd="0" destOrd="0" presId="urn:microsoft.com/office/officeart/2008/layout/VerticalCurvedList"/>
    <dgm:cxn modelId="{DCF00F13-D3FE-4347-A3BC-17FB7A8E59BB}" type="presParOf" srcId="{D5D15D6C-6F26-4116-902A-07AF2B621A21}" destId="{E09C8DBE-E8FA-4D48-9897-AE489CA7A4D4}" srcOrd="3" destOrd="0" presId="urn:microsoft.com/office/officeart/2008/layout/VerticalCurvedList"/>
    <dgm:cxn modelId="{FA666D82-3F38-4505-9354-C978E09705ED}" type="presParOf" srcId="{D5D15D6C-6F26-4116-902A-07AF2B621A21}" destId="{07239A74-D987-4F3A-A982-AFAA7F276F76}" srcOrd="4" destOrd="0" presId="urn:microsoft.com/office/officeart/2008/layout/VerticalCurvedList"/>
    <dgm:cxn modelId="{A0A71F45-5E7C-476E-968C-B47BBE393E92}" type="presParOf" srcId="{07239A74-D987-4F3A-A982-AFAA7F276F76}" destId="{1E9D8390-AEE1-440D-8CFC-5616A7932F1A}" srcOrd="0" destOrd="0" presId="urn:microsoft.com/office/officeart/2008/layout/VerticalCurvedList"/>
    <dgm:cxn modelId="{0E680CF7-3752-468D-8652-00CBCF5AE3E4}" type="presParOf" srcId="{D5D15D6C-6F26-4116-902A-07AF2B621A21}" destId="{E3AD6B0A-DF8B-4BAD-A411-0EF1A67D32C9}" srcOrd="5" destOrd="0" presId="urn:microsoft.com/office/officeart/2008/layout/VerticalCurvedList"/>
    <dgm:cxn modelId="{E5C80D74-9864-46A5-9610-C050203770B6}" type="presParOf" srcId="{D5D15D6C-6F26-4116-902A-07AF2B621A21}" destId="{165F3F13-FBAB-4E09-9638-8142BC7821BC}" srcOrd="6" destOrd="0" presId="urn:microsoft.com/office/officeart/2008/layout/VerticalCurvedList"/>
    <dgm:cxn modelId="{B772EF56-4344-4312-A4B4-B06DAE713061}" type="presParOf" srcId="{165F3F13-FBAB-4E09-9638-8142BC7821BC}" destId="{F748DB93-0733-41C7-9EC2-681CB415A8E6}" srcOrd="0" destOrd="0" presId="urn:microsoft.com/office/officeart/2008/layout/VerticalCurvedList"/>
    <dgm:cxn modelId="{17C76EB4-1BBD-4B0E-BC7E-05FBD3D868BA}" type="presParOf" srcId="{D5D15D6C-6F26-4116-902A-07AF2B621A21}" destId="{EE7A3C4B-B08F-4AFB-8012-D4BCE5FD0C2B}" srcOrd="7" destOrd="0" presId="urn:microsoft.com/office/officeart/2008/layout/VerticalCurvedList"/>
    <dgm:cxn modelId="{049F6DDC-C5CE-42AF-8A40-FE4A2A73CD8F}" type="presParOf" srcId="{D5D15D6C-6F26-4116-902A-07AF2B621A21}" destId="{E2DE56F4-6CB9-4555-AB17-2C2C960207CA}" srcOrd="8" destOrd="0" presId="urn:microsoft.com/office/officeart/2008/layout/VerticalCurvedList"/>
    <dgm:cxn modelId="{A8FA3607-430E-406D-A13E-2481485B775F}" type="presParOf" srcId="{E2DE56F4-6CB9-4555-AB17-2C2C960207CA}" destId="{16A1402E-D103-4B6A-B87E-C27720B0072C}" srcOrd="0" destOrd="0" presId="urn:microsoft.com/office/officeart/2008/layout/VerticalCurvedList"/>
    <dgm:cxn modelId="{E3933672-7C8F-443C-AA51-743956A40159}" type="presParOf" srcId="{D5D15D6C-6F26-4116-902A-07AF2B621A21}" destId="{C93A134F-935D-4179-A2AF-DA5DBA94B004}" srcOrd="9" destOrd="0" presId="urn:microsoft.com/office/officeart/2008/layout/VerticalCurvedList"/>
    <dgm:cxn modelId="{7D491C64-85A2-4D72-A521-890804F06A5E}" type="presParOf" srcId="{D5D15D6C-6F26-4116-902A-07AF2B621A21}" destId="{B86C9581-93E0-4A55-B027-36AC81960F4E}" srcOrd="10" destOrd="0" presId="urn:microsoft.com/office/officeart/2008/layout/VerticalCurvedList"/>
    <dgm:cxn modelId="{51FA2C2D-05C7-4A76-B4AF-C47F1A4D1014}" type="presParOf" srcId="{B86C9581-93E0-4A55-B027-36AC81960F4E}" destId="{2CF07E6C-CA04-4560-BC16-74C3CAFB2CE0}" srcOrd="0" destOrd="0" presId="urn:microsoft.com/office/officeart/2008/layout/VerticalCurvedList"/>
    <dgm:cxn modelId="{F950903D-A4B2-435E-85C6-06155447B345}" type="presParOf" srcId="{D5D15D6C-6F26-4116-902A-07AF2B621A21}" destId="{468A794F-837A-4830-992C-AD131A7A23B1}" srcOrd="11" destOrd="0" presId="urn:microsoft.com/office/officeart/2008/layout/VerticalCurvedList"/>
    <dgm:cxn modelId="{E9AC0D5B-0CC0-4FD4-8AAE-94BCC3B45B45}" type="presParOf" srcId="{D5D15D6C-6F26-4116-902A-07AF2B621A21}" destId="{66AD6886-9FE2-460E-9ABD-8318D89B7C29}" srcOrd="12" destOrd="0" presId="urn:microsoft.com/office/officeart/2008/layout/VerticalCurvedList"/>
    <dgm:cxn modelId="{3104448A-5F2B-4B16-B260-7753DCB2836E}" type="presParOf" srcId="{66AD6886-9FE2-460E-9ABD-8318D89B7C29}" destId="{6B40A61B-0686-47A4-907A-2AB66A8E0454}" srcOrd="0" destOrd="0" presId="urn:microsoft.com/office/officeart/2008/layout/VerticalCurvedList"/>
    <dgm:cxn modelId="{8F4E3CED-D5F5-4A02-877C-68B300DD1255}" type="presParOf" srcId="{D5D15D6C-6F26-4116-902A-07AF2B621A21}" destId="{4A2962E1-D8E1-4B65-BDDB-BA52A15E7B44}" srcOrd="13" destOrd="0" presId="urn:microsoft.com/office/officeart/2008/layout/VerticalCurvedList"/>
    <dgm:cxn modelId="{44E40063-118D-4415-A927-349871160ABB}" type="presParOf" srcId="{D5D15D6C-6F26-4116-902A-07AF2B621A21}" destId="{6A06C78C-16E2-4AEE-AB2D-E4DB6431BCE8}" srcOrd="14" destOrd="0" presId="urn:microsoft.com/office/officeart/2008/layout/VerticalCurvedList"/>
    <dgm:cxn modelId="{68764D7C-24AB-4E3B-85AA-869C322967DF}" type="presParOf" srcId="{6A06C78C-16E2-4AEE-AB2D-E4DB6431BCE8}" destId="{FB4BCACC-3C31-41A0-960B-19C41958AE78}"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05A8C3-5422-4DC0-8C0E-00C68471094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5AAC132-3BB4-4260-956D-1ED96EA49029}">
      <dgm:prSet phldrT="[Text]"/>
      <dgm:spPr/>
      <dgm:t>
        <a:bodyPr/>
        <a:lstStyle/>
        <a:p>
          <a:r>
            <a:rPr lang="en-US" b="1" i="0" baseline="0" dirty="0" smtClean="0">
              <a:solidFill>
                <a:srgbClr val="0070C0"/>
              </a:solidFill>
            </a:rPr>
            <a:t>Heading  the Administrative &amp; technical units</a:t>
          </a:r>
          <a:r>
            <a:rPr lang="en-US" b="1" i="0" baseline="0" dirty="0" smtClean="0"/>
            <a:t>.</a:t>
          </a:r>
          <a:endParaRPr lang="en-US" b="1" i="0" baseline="0" dirty="0"/>
        </a:p>
      </dgm:t>
    </dgm:pt>
    <dgm:pt modelId="{35F63BF3-9C3D-4673-8D43-42D2D5D3DA95}" type="parTrans" cxnId="{F89F5EAA-164A-46D6-A07E-C7366D484835}">
      <dgm:prSet/>
      <dgm:spPr/>
      <dgm:t>
        <a:bodyPr/>
        <a:lstStyle/>
        <a:p>
          <a:endParaRPr lang="en-US"/>
        </a:p>
      </dgm:t>
    </dgm:pt>
    <dgm:pt modelId="{2290FC3E-0222-480E-AD56-24C9448982D5}" type="sibTrans" cxnId="{F89F5EAA-164A-46D6-A07E-C7366D484835}">
      <dgm:prSet/>
      <dgm:spPr/>
      <dgm:t>
        <a:bodyPr/>
        <a:lstStyle/>
        <a:p>
          <a:endParaRPr lang="en-US"/>
        </a:p>
      </dgm:t>
    </dgm:pt>
    <dgm:pt modelId="{C2C973CC-BD6E-48FC-91C0-553A814978BC}">
      <dgm:prSet phldrT="[Text]"/>
      <dgm:spPr/>
      <dgm:t>
        <a:bodyPr/>
        <a:lstStyle/>
        <a:p>
          <a:r>
            <a:rPr lang="en-US" b="1" i="0" baseline="0" dirty="0" smtClean="0">
              <a:solidFill>
                <a:srgbClr val="0070C0"/>
              </a:solidFill>
            </a:rPr>
            <a:t>Implementation of IMD projects</a:t>
          </a:r>
          <a:r>
            <a:rPr lang="en-US" b="1" i="0" baseline="0" dirty="0" smtClean="0"/>
            <a:t>.</a:t>
          </a:r>
          <a:endParaRPr lang="en-US" b="1" i="0" baseline="0" dirty="0"/>
        </a:p>
      </dgm:t>
    </dgm:pt>
    <dgm:pt modelId="{DC8BC5E6-1E1B-4B52-827B-BA7F358FED7C}" type="parTrans" cxnId="{513F45B1-8330-4C8A-918C-CBC12B77F9F8}">
      <dgm:prSet/>
      <dgm:spPr/>
      <dgm:t>
        <a:bodyPr/>
        <a:lstStyle/>
        <a:p>
          <a:endParaRPr lang="en-US"/>
        </a:p>
      </dgm:t>
    </dgm:pt>
    <dgm:pt modelId="{312A32FB-2D4B-4735-9B5C-A2D4A8D213CB}" type="sibTrans" cxnId="{513F45B1-8330-4C8A-918C-CBC12B77F9F8}">
      <dgm:prSet/>
      <dgm:spPr/>
      <dgm:t>
        <a:bodyPr/>
        <a:lstStyle/>
        <a:p>
          <a:endParaRPr lang="en-US"/>
        </a:p>
      </dgm:t>
    </dgm:pt>
    <dgm:pt modelId="{663144D3-BF66-4EC2-8EB1-D42531692D14}">
      <dgm:prSet phldrT="[Text]"/>
      <dgm:spPr/>
      <dgm:t>
        <a:bodyPr/>
        <a:lstStyle/>
        <a:p>
          <a:r>
            <a:rPr lang="en-US" b="1" i="0" baseline="0" dirty="0" smtClean="0">
              <a:solidFill>
                <a:srgbClr val="0070C0"/>
              </a:solidFill>
            </a:rPr>
            <a:t>All type of administrative works</a:t>
          </a:r>
          <a:r>
            <a:rPr lang="en-US" b="1" i="0" baseline="0" dirty="0" smtClean="0"/>
            <a:t>.</a:t>
          </a:r>
          <a:endParaRPr lang="en-US" b="1" i="0" baseline="0" dirty="0"/>
        </a:p>
      </dgm:t>
    </dgm:pt>
    <dgm:pt modelId="{1F17C351-9602-4C05-AA09-492AF0BE19FD}" type="parTrans" cxnId="{E5C28CD5-86C4-472B-8A8C-873D9D1142C3}">
      <dgm:prSet/>
      <dgm:spPr/>
      <dgm:t>
        <a:bodyPr/>
        <a:lstStyle/>
        <a:p>
          <a:endParaRPr lang="en-US"/>
        </a:p>
      </dgm:t>
    </dgm:pt>
    <dgm:pt modelId="{4CC89905-3C4B-4C44-BFE9-DC3D2E9288FA}" type="sibTrans" cxnId="{E5C28CD5-86C4-472B-8A8C-873D9D1142C3}">
      <dgm:prSet/>
      <dgm:spPr/>
      <dgm:t>
        <a:bodyPr/>
        <a:lstStyle/>
        <a:p>
          <a:endParaRPr lang="en-US"/>
        </a:p>
      </dgm:t>
    </dgm:pt>
    <dgm:pt modelId="{D6954CDC-B534-43AE-A233-B39F2A646ED2}">
      <dgm:prSet phldrT="[Text]"/>
      <dgm:spPr/>
      <dgm:t>
        <a:bodyPr/>
        <a:lstStyle/>
        <a:p>
          <a:endParaRPr lang="en-US"/>
        </a:p>
      </dgm:t>
    </dgm:pt>
    <dgm:pt modelId="{C7B0C392-8ABB-4B66-8638-ED41D4D25636}" type="parTrans" cxnId="{E280328F-4753-4952-AE03-F9D70A4690C7}">
      <dgm:prSet/>
      <dgm:spPr/>
      <dgm:t>
        <a:bodyPr/>
        <a:lstStyle/>
        <a:p>
          <a:endParaRPr lang="en-US"/>
        </a:p>
      </dgm:t>
    </dgm:pt>
    <dgm:pt modelId="{28D453D2-8F2F-439D-954D-BB10192DD618}" type="sibTrans" cxnId="{E280328F-4753-4952-AE03-F9D70A4690C7}">
      <dgm:prSet/>
      <dgm:spPr/>
      <dgm:t>
        <a:bodyPr/>
        <a:lstStyle/>
        <a:p>
          <a:endParaRPr lang="en-US"/>
        </a:p>
      </dgm:t>
    </dgm:pt>
    <dgm:pt modelId="{BAF8E022-4ADE-461C-96BD-5FF0FF4C66A5}">
      <dgm:prSet phldrT="[Text]"/>
      <dgm:spPr/>
      <dgm:t>
        <a:bodyPr/>
        <a:lstStyle/>
        <a:p>
          <a:r>
            <a:rPr lang="en-US" b="1" i="0" baseline="0" dirty="0" smtClean="0">
              <a:solidFill>
                <a:srgbClr val="0070C0"/>
              </a:solidFill>
            </a:rPr>
            <a:t>They are not directly  responsible maintenance  of field stations .</a:t>
          </a:r>
          <a:endParaRPr lang="en-US" b="1" i="0" baseline="0" dirty="0">
            <a:solidFill>
              <a:srgbClr val="0070C0"/>
            </a:solidFill>
          </a:endParaRPr>
        </a:p>
      </dgm:t>
    </dgm:pt>
    <dgm:pt modelId="{E6CDC2EF-7F54-4A40-BF4A-AC6F2B552467}" type="parTrans" cxnId="{5137A1B7-0A5F-44E2-BD22-BA24818F25C2}">
      <dgm:prSet/>
      <dgm:spPr/>
      <dgm:t>
        <a:bodyPr/>
        <a:lstStyle/>
        <a:p>
          <a:endParaRPr lang="en-US"/>
        </a:p>
      </dgm:t>
    </dgm:pt>
    <dgm:pt modelId="{8B6B5B39-A275-41F8-89BC-9F40E0D30C8E}" type="sibTrans" cxnId="{5137A1B7-0A5F-44E2-BD22-BA24818F25C2}">
      <dgm:prSet/>
      <dgm:spPr/>
      <dgm:t>
        <a:bodyPr/>
        <a:lstStyle/>
        <a:p>
          <a:endParaRPr lang="en-US"/>
        </a:p>
      </dgm:t>
    </dgm:pt>
    <dgm:pt modelId="{162907B2-5564-4656-AC88-2E911FA52561}">
      <dgm:prSet phldrT="[Text]"/>
      <dgm:spPr/>
      <dgm:t>
        <a:bodyPr/>
        <a:lstStyle/>
        <a:p>
          <a:r>
            <a:rPr lang="en-US" b="1" i="0" dirty="0" smtClean="0">
              <a:solidFill>
                <a:srgbClr val="0070C0"/>
              </a:solidFill>
            </a:rPr>
            <a:t>Responsibility of analysis of data and  forecasting.</a:t>
          </a:r>
          <a:endParaRPr lang="en-US" dirty="0">
            <a:solidFill>
              <a:srgbClr val="0070C0"/>
            </a:solidFill>
          </a:endParaRPr>
        </a:p>
      </dgm:t>
    </dgm:pt>
    <dgm:pt modelId="{1F6E47DE-9D1A-450F-B278-03C949764627}" type="parTrans" cxnId="{E2CCDB6F-2787-4C08-8FCF-5FEA2676B71F}">
      <dgm:prSet/>
      <dgm:spPr/>
      <dgm:t>
        <a:bodyPr/>
        <a:lstStyle/>
        <a:p>
          <a:endParaRPr lang="en-US"/>
        </a:p>
      </dgm:t>
    </dgm:pt>
    <dgm:pt modelId="{E7AA6F0B-1701-4423-9783-A320B151C7C5}" type="sibTrans" cxnId="{E2CCDB6F-2787-4C08-8FCF-5FEA2676B71F}">
      <dgm:prSet/>
      <dgm:spPr/>
      <dgm:t>
        <a:bodyPr/>
        <a:lstStyle/>
        <a:p>
          <a:endParaRPr lang="en-US"/>
        </a:p>
      </dgm:t>
    </dgm:pt>
    <dgm:pt modelId="{C8CDF29E-2049-4B53-9BF4-C888D4E3126C}">
      <dgm:prSet phldrT="[Text]"/>
      <dgm:spPr/>
      <dgm:t>
        <a:bodyPr/>
        <a:lstStyle/>
        <a:p>
          <a:endParaRPr lang="en-US" dirty="0"/>
        </a:p>
      </dgm:t>
    </dgm:pt>
    <dgm:pt modelId="{AD1CC20A-01E8-4895-8C06-32D7C40215F9}" type="parTrans" cxnId="{D15E270D-C5B5-4706-8730-869431B737BD}">
      <dgm:prSet/>
      <dgm:spPr/>
      <dgm:t>
        <a:bodyPr/>
        <a:lstStyle/>
        <a:p>
          <a:endParaRPr lang="en-US"/>
        </a:p>
      </dgm:t>
    </dgm:pt>
    <dgm:pt modelId="{B4B10919-E566-4DA2-9F88-1BD628FE3C7B}" type="sibTrans" cxnId="{D15E270D-C5B5-4706-8730-869431B737BD}">
      <dgm:prSet/>
      <dgm:spPr/>
      <dgm:t>
        <a:bodyPr/>
        <a:lstStyle/>
        <a:p>
          <a:endParaRPr lang="en-US"/>
        </a:p>
      </dgm:t>
    </dgm:pt>
    <dgm:pt modelId="{8342E89C-8D06-4A97-BBC7-C63752921C9F}">
      <dgm:prSet phldrT="[Text]" custT="1"/>
      <dgm:spPr/>
      <dgm:t>
        <a:bodyPr/>
        <a:lstStyle/>
        <a:p>
          <a:r>
            <a:rPr lang="en-US" sz="1200" b="1" i="0" baseline="0" dirty="0" smtClean="0">
              <a:solidFill>
                <a:srgbClr val="0070C0"/>
              </a:solidFill>
            </a:rPr>
            <a:t>As per the </a:t>
          </a:r>
          <a:r>
            <a:rPr lang="en-US" sz="1200" b="1" i="0" baseline="0" dirty="0" err="1" smtClean="0">
              <a:solidFill>
                <a:srgbClr val="0070C0"/>
              </a:solidFill>
            </a:rPr>
            <a:t>XIth</a:t>
          </a:r>
          <a:r>
            <a:rPr lang="en-US" sz="1200" b="1" i="0" baseline="0" dirty="0" smtClean="0">
              <a:solidFill>
                <a:srgbClr val="0070C0"/>
              </a:solidFill>
            </a:rPr>
            <a:t> and </a:t>
          </a:r>
          <a:r>
            <a:rPr lang="en-US" sz="1200" b="1" i="0" baseline="0" dirty="0" err="1" smtClean="0">
              <a:solidFill>
                <a:srgbClr val="0070C0"/>
              </a:solidFill>
            </a:rPr>
            <a:t>XIIth</a:t>
          </a:r>
          <a:r>
            <a:rPr lang="en-US" sz="1200" b="1" i="0" baseline="0" dirty="0" smtClean="0">
              <a:solidFill>
                <a:srgbClr val="0070C0"/>
              </a:solidFill>
            </a:rPr>
            <a:t> five year plan, Group A post in IMD are more into procurement of  instrument and maintenance by means of AMC</a:t>
          </a:r>
          <a:r>
            <a:rPr lang="en-US" sz="1200" b="1" i="0" baseline="0" dirty="0" smtClean="0"/>
            <a:t>.</a:t>
          </a:r>
          <a:endParaRPr lang="en-US" sz="1200" b="1" i="0" baseline="0" dirty="0"/>
        </a:p>
      </dgm:t>
    </dgm:pt>
    <dgm:pt modelId="{A5C722E3-E5EC-4252-B30B-A3DFFC90EC1F}" type="parTrans" cxnId="{E40C2718-03DF-456E-8D9C-7A041CE8D69F}">
      <dgm:prSet/>
      <dgm:spPr/>
      <dgm:t>
        <a:bodyPr/>
        <a:lstStyle/>
        <a:p>
          <a:endParaRPr lang="en-US"/>
        </a:p>
      </dgm:t>
    </dgm:pt>
    <dgm:pt modelId="{D112DB40-9A25-4768-A7E5-0DBA7EA49F08}" type="sibTrans" cxnId="{E40C2718-03DF-456E-8D9C-7A041CE8D69F}">
      <dgm:prSet/>
      <dgm:spPr/>
      <dgm:t>
        <a:bodyPr/>
        <a:lstStyle/>
        <a:p>
          <a:endParaRPr lang="en-US"/>
        </a:p>
      </dgm:t>
    </dgm:pt>
    <dgm:pt modelId="{02442AC7-6D34-48CC-9C9A-683F220E428F}">
      <dgm:prSet phldrT="[Text]" custT="1"/>
      <dgm:spPr/>
      <dgm:t>
        <a:bodyPr/>
        <a:lstStyle/>
        <a:p>
          <a:r>
            <a:rPr lang="en-US" sz="1400" b="1" i="0" dirty="0" smtClean="0">
              <a:solidFill>
                <a:srgbClr val="0070C0"/>
              </a:solidFill>
            </a:rPr>
            <a:t>Submission of </a:t>
          </a:r>
          <a:r>
            <a:rPr lang="en-US" sz="1400" b="1" i="0" baseline="0" dirty="0" smtClean="0">
              <a:solidFill>
                <a:srgbClr val="0070C0"/>
              </a:solidFill>
            </a:rPr>
            <a:t>papers</a:t>
          </a:r>
          <a:r>
            <a:rPr lang="en-US" sz="1400" b="1" i="0" dirty="0" smtClean="0">
              <a:solidFill>
                <a:srgbClr val="0070C0"/>
              </a:solidFill>
            </a:rPr>
            <a:t>. Its more </a:t>
          </a:r>
          <a:r>
            <a:rPr lang="en-US" sz="1400" b="1" i="0" baseline="0" dirty="0" smtClean="0">
              <a:solidFill>
                <a:srgbClr val="0070C0"/>
              </a:solidFill>
            </a:rPr>
            <a:t>of</a:t>
          </a:r>
          <a:r>
            <a:rPr lang="en-US" sz="1400" b="1" i="0" dirty="0" smtClean="0">
              <a:solidFill>
                <a:srgbClr val="0070C0"/>
              </a:solidFill>
            </a:rPr>
            <a:t> </a:t>
          </a:r>
          <a:r>
            <a:rPr lang="en-US" sz="1400" b="1" i="0" baseline="0" dirty="0" smtClean="0">
              <a:solidFill>
                <a:srgbClr val="0070C0"/>
              </a:solidFill>
            </a:rPr>
            <a:t>documentation</a:t>
          </a:r>
          <a:r>
            <a:rPr lang="en-US" sz="1400" b="1" i="0" dirty="0" smtClean="0">
              <a:solidFill>
                <a:srgbClr val="0070C0"/>
              </a:solidFill>
            </a:rPr>
            <a:t> of  real time </a:t>
          </a:r>
          <a:r>
            <a:rPr lang="en-US" sz="1400" b="1" i="0" baseline="0" dirty="0" smtClean="0">
              <a:solidFill>
                <a:srgbClr val="0070C0"/>
              </a:solidFill>
            </a:rPr>
            <a:t>weather</a:t>
          </a:r>
          <a:r>
            <a:rPr lang="en-US" sz="1400" b="1" i="0" dirty="0" smtClean="0">
              <a:solidFill>
                <a:srgbClr val="0070C0"/>
              </a:solidFill>
            </a:rPr>
            <a:t> events</a:t>
          </a:r>
          <a:endParaRPr lang="en-US" sz="1400" b="1" i="0" dirty="0">
            <a:solidFill>
              <a:srgbClr val="0070C0"/>
            </a:solidFill>
          </a:endParaRPr>
        </a:p>
      </dgm:t>
    </dgm:pt>
    <dgm:pt modelId="{A43D88C6-5CD5-4F94-9051-22DC8CBC08BE}" type="sibTrans" cxnId="{F5F08936-65AD-4644-9B55-C6BE0C0A1BF4}">
      <dgm:prSet/>
      <dgm:spPr>
        <a:ln>
          <a:noFill/>
        </a:ln>
      </dgm:spPr>
      <dgm:t>
        <a:bodyPr/>
        <a:lstStyle/>
        <a:p>
          <a:endParaRPr lang="en-US"/>
        </a:p>
      </dgm:t>
    </dgm:pt>
    <dgm:pt modelId="{E2766CE6-DC4E-4973-A32F-AF9217D4066E}" type="parTrans" cxnId="{F5F08936-65AD-4644-9B55-C6BE0C0A1BF4}">
      <dgm:prSet/>
      <dgm:spPr/>
      <dgm:t>
        <a:bodyPr/>
        <a:lstStyle/>
        <a:p>
          <a:endParaRPr lang="en-US"/>
        </a:p>
      </dgm:t>
    </dgm:pt>
    <dgm:pt modelId="{02626796-DB5B-48DA-B7E6-97DFBC561D0B}" type="pres">
      <dgm:prSet presAssocID="{4F05A8C3-5422-4DC0-8C0E-00C684710943}" presName="Name0" presStyleCnt="0">
        <dgm:presLayoutVars>
          <dgm:chMax val="7"/>
          <dgm:chPref val="7"/>
          <dgm:dir/>
        </dgm:presLayoutVars>
      </dgm:prSet>
      <dgm:spPr/>
      <dgm:t>
        <a:bodyPr/>
        <a:lstStyle/>
        <a:p>
          <a:endParaRPr lang="en-US"/>
        </a:p>
      </dgm:t>
    </dgm:pt>
    <dgm:pt modelId="{17F5D070-68C6-4791-B9E6-0EEF620C3228}" type="pres">
      <dgm:prSet presAssocID="{4F05A8C3-5422-4DC0-8C0E-00C684710943}" presName="Name1" presStyleCnt="0"/>
      <dgm:spPr/>
      <dgm:t>
        <a:bodyPr/>
        <a:lstStyle/>
        <a:p>
          <a:endParaRPr lang="en-US"/>
        </a:p>
      </dgm:t>
    </dgm:pt>
    <dgm:pt modelId="{A17D63CB-3767-45B1-B10C-A8C06BD82DD3}" type="pres">
      <dgm:prSet presAssocID="{4F05A8C3-5422-4DC0-8C0E-00C684710943}" presName="cycle" presStyleCnt="0"/>
      <dgm:spPr/>
      <dgm:t>
        <a:bodyPr/>
        <a:lstStyle/>
        <a:p>
          <a:endParaRPr lang="en-US"/>
        </a:p>
      </dgm:t>
    </dgm:pt>
    <dgm:pt modelId="{CABFA3B7-131E-4A42-AD30-7A977D94443E}" type="pres">
      <dgm:prSet presAssocID="{4F05A8C3-5422-4DC0-8C0E-00C684710943}" presName="srcNode" presStyleLbl="node1" presStyleIdx="0" presStyleCnt="7"/>
      <dgm:spPr/>
      <dgm:t>
        <a:bodyPr/>
        <a:lstStyle/>
        <a:p>
          <a:endParaRPr lang="en-US"/>
        </a:p>
      </dgm:t>
    </dgm:pt>
    <dgm:pt modelId="{F3049E2D-A774-40DD-B81F-A12AC4C9A9A2}" type="pres">
      <dgm:prSet presAssocID="{4F05A8C3-5422-4DC0-8C0E-00C684710943}" presName="conn" presStyleLbl="parChTrans1D2" presStyleIdx="0" presStyleCnt="1"/>
      <dgm:spPr/>
      <dgm:t>
        <a:bodyPr/>
        <a:lstStyle/>
        <a:p>
          <a:endParaRPr lang="en-US"/>
        </a:p>
      </dgm:t>
    </dgm:pt>
    <dgm:pt modelId="{CF2C8294-0E52-4A11-960D-E35A5967695A}" type="pres">
      <dgm:prSet presAssocID="{4F05A8C3-5422-4DC0-8C0E-00C684710943}" presName="extraNode" presStyleLbl="node1" presStyleIdx="0" presStyleCnt="7"/>
      <dgm:spPr/>
      <dgm:t>
        <a:bodyPr/>
        <a:lstStyle/>
        <a:p>
          <a:endParaRPr lang="en-US"/>
        </a:p>
      </dgm:t>
    </dgm:pt>
    <dgm:pt modelId="{5FD57F75-ADC0-4B6A-93E2-F71467BDF3DA}" type="pres">
      <dgm:prSet presAssocID="{4F05A8C3-5422-4DC0-8C0E-00C684710943}" presName="dstNode" presStyleLbl="node1" presStyleIdx="0" presStyleCnt="7"/>
      <dgm:spPr/>
      <dgm:t>
        <a:bodyPr/>
        <a:lstStyle/>
        <a:p>
          <a:endParaRPr lang="en-US"/>
        </a:p>
      </dgm:t>
    </dgm:pt>
    <dgm:pt modelId="{E285281F-9CC9-424A-8063-9E5E41736801}" type="pres">
      <dgm:prSet presAssocID="{02442AC7-6D34-48CC-9C9A-683F220E428F}" presName="text_1" presStyleLbl="node1" presStyleIdx="0" presStyleCnt="7" custScaleX="108602" custScaleY="121532" custLinFactNeighborX="3781" custLinFactNeighborY="-35308">
        <dgm:presLayoutVars>
          <dgm:bulletEnabled val="1"/>
        </dgm:presLayoutVars>
      </dgm:prSet>
      <dgm:spPr/>
      <dgm:t>
        <a:bodyPr/>
        <a:lstStyle/>
        <a:p>
          <a:endParaRPr lang="en-US"/>
        </a:p>
      </dgm:t>
    </dgm:pt>
    <dgm:pt modelId="{915EC848-1E5E-4195-B321-DF43B1341B50}" type="pres">
      <dgm:prSet presAssocID="{02442AC7-6D34-48CC-9C9A-683F220E428F}" presName="accent_1" presStyleCnt="0"/>
      <dgm:spPr/>
      <dgm:t>
        <a:bodyPr/>
        <a:lstStyle/>
        <a:p>
          <a:endParaRPr lang="en-US"/>
        </a:p>
      </dgm:t>
    </dgm:pt>
    <dgm:pt modelId="{C24D1AF4-3B9A-4435-A8FD-BB286E6BEC2A}" type="pres">
      <dgm:prSet presAssocID="{02442AC7-6D34-48CC-9C9A-683F220E428F}" presName="accentRepeatNode" presStyleLbl="solidFgAcc1" presStyleIdx="0" presStyleCnt="7"/>
      <dgm:spPr>
        <a:noFill/>
        <a:ln>
          <a:noFill/>
        </a:ln>
      </dgm:spPr>
      <dgm:t>
        <a:bodyPr/>
        <a:lstStyle/>
        <a:p>
          <a:endParaRPr lang="en-US"/>
        </a:p>
      </dgm:t>
    </dgm:pt>
    <dgm:pt modelId="{104BBA46-BFA7-44EF-A7A7-E8E004150F84}" type="pres">
      <dgm:prSet presAssocID="{8342E89C-8D06-4A97-BBC7-C63752921C9F}" presName="text_2" presStyleLbl="node1" presStyleIdx="1" presStyleCnt="7" custScaleX="118663" custScaleY="140125" custLinFactNeighborX="-1489" custLinFactNeighborY="-33552">
        <dgm:presLayoutVars>
          <dgm:bulletEnabled val="1"/>
        </dgm:presLayoutVars>
      </dgm:prSet>
      <dgm:spPr/>
      <dgm:t>
        <a:bodyPr/>
        <a:lstStyle/>
        <a:p>
          <a:endParaRPr lang="en-US"/>
        </a:p>
      </dgm:t>
    </dgm:pt>
    <dgm:pt modelId="{92A22E60-3AF3-4999-9B30-5A608069758B}" type="pres">
      <dgm:prSet presAssocID="{8342E89C-8D06-4A97-BBC7-C63752921C9F}" presName="accent_2" presStyleCnt="0"/>
      <dgm:spPr/>
      <dgm:t>
        <a:bodyPr/>
        <a:lstStyle/>
        <a:p>
          <a:endParaRPr lang="en-US"/>
        </a:p>
      </dgm:t>
    </dgm:pt>
    <dgm:pt modelId="{DEB225D7-7F17-4349-8384-8164479EC89C}" type="pres">
      <dgm:prSet presAssocID="{8342E89C-8D06-4A97-BBC7-C63752921C9F}" presName="accentRepeatNode" presStyleLbl="solidFgAcc1" presStyleIdx="1" presStyleCnt="7"/>
      <dgm:spPr>
        <a:noFill/>
        <a:ln>
          <a:noFill/>
        </a:ln>
      </dgm:spPr>
      <dgm:t>
        <a:bodyPr/>
        <a:lstStyle/>
        <a:p>
          <a:endParaRPr lang="en-US"/>
        </a:p>
      </dgm:t>
    </dgm:pt>
    <dgm:pt modelId="{0AE01817-B7D7-4BDB-9F32-AEEED86B43FF}" type="pres">
      <dgm:prSet presAssocID="{162907B2-5564-4656-AC88-2E911FA52561}" presName="text_3" presStyleLbl="node1" presStyleIdx="2" presStyleCnt="7" custScaleX="125009" custScaleY="145562" custLinFactNeighborX="-3899" custLinFactNeighborY="-16379">
        <dgm:presLayoutVars>
          <dgm:bulletEnabled val="1"/>
        </dgm:presLayoutVars>
      </dgm:prSet>
      <dgm:spPr/>
      <dgm:t>
        <a:bodyPr/>
        <a:lstStyle/>
        <a:p>
          <a:endParaRPr lang="en-US"/>
        </a:p>
      </dgm:t>
    </dgm:pt>
    <dgm:pt modelId="{9C98D15F-2CFD-43E3-8476-1D08248E80C0}" type="pres">
      <dgm:prSet presAssocID="{162907B2-5564-4656-AC88-2E911FA52561}" presName="accent_3" presStyleCnt="0"/>
      <dgm:spPr/>
      <dgm:t>
        <a:bodyPr/>
        <a:lstStyle/>
        <a:p>
          <a:endParaRPr lang="en-US"/>
        </a:p>
      </dgm:t>
    </dgm:pt>
    <dgm:pt modelId="{E90A0FE7-1013-4F53-8A58-0E98693DF9F1}" type="pres">
      <dgm:prSet presAssocID="{162907B2-5564-4656-AC88-2E911FA52561}" presName="accentRepeatNode" presStyleLbl="solidFgAcc1" presStyleIdx="2" presStyleCnt="7"/>
      <dgm:spPr>
        <a:noFill/>
        <a:ln>
          <a:noFill/>
        </a:ln>
      </dgm:spPr>
      <dgm:t>
        <a:bodyPr/>
        <a:lstStyle/>
        <a:p>
          <a:endParaRPr lang="en-US"/>
        </a:p>
      </dgm:t>
    </dgm:pt>
    <dgm:pt modelId="{0C0641DB-6AAB-4AF8-9341-D3D4BF80E0B5}" type="pres">
      <dgm:prSet presAssocID="{E5AAC132-3BB4-4260-956D-1ED96EA49029}" presName="text_4" presStyleLbl="node1" presStyleIdx="3" presStyleCnt="7" custScaleX="127181" custScaleY="143462" custLinFactNeighborX="-5004" custLinFactNeighborY="-2713">
        <dgm:presLayoutVars>
          <dgm:bulletEnabled val="1"/>
        </dgm:presLayoutVars>
      </dgm:prSet>
      <dgm:spPr/>
      <dgm:t>
        <a:bodyPr/>
        <a:lstStyle/>
        <a:p>
          <a:endParaRPr lang="en-US"/>
        </a:p>
      </dgm:t>
    </dgm:pt>
    <dgm:pt modelId="{1D294D8C-132D-4FD3-ABF8-1A0D2CB82641}" type="pres">
      <dgm:prSet presAssocID="{E5AAC132-3BB4-4260-956D-1ED96EA49029}" presName="accent_4" presStyleCnt="0"/>
      <dgm:spPr/>
      <dgm:t>
        <a:bodyPr/>
        <a:lstStyle/>
        <a:p>
          <a:endParaRPr lang="en-US"/>
        </a:p>
      </dgm:t>
    </dgm:pt>
    <dgm:pt modelId="{A39F71A5-C77F-44C2-9E15-2F3CE912AFD9}" type="pres">
      <dgm:prSet presAssocID="{E5AAC132-3BB4-4260-956D-1ED96EA49029}" presName="accentRepeatNode" presStyleLbl="solidFgAcc1" presStyleIdx="3" presStyleCnt="7"/>
      <dgm:spPr>
        <a:noFill/>
        <a:ln>
          <a:noFill/>
        </a:ln>
      </dgm:spPr>
      <dgm:t>
        <a:bodyPr/>
        <a:lstStyle/>
        <a:p>
          <a:endParaRPr lang="en-US"/>
        </a:p>
      </dgm:t>
    </dgm:pt>
    <dgm:pt modelId="{2BA5D46E-6924-46B2-ABC9-F32724311EA2}" type="pres">
      <dgm:prSet presAssocID="{BAF8E022-4ADE-461C-96BD-5FF0FF4C66A5}" presName="text_5" presStyleLbl="node1" presStyleIdx="4" presStyleCnt="7" custScaleX="125009" custScaleY="158958" custLinFactNeighborX="-4503" custLinFactNeighborY="10050">
        <dgm:presLayoutVars>
          <dgm:bulletEnabled val="1"/>
        </dgm:presLayoutVars>
      </dgm:prSet>
      <dgm:spPr/>
      <dgm:t>
        <a:bodyPr/>
        <a:lstStyle/>
        <a:p>
          <a:endParaRPr lang="en-US"/>
        </a:p>
      </dgm:t>
    </dgm:pt>
    <dgm:pt modelId="{1A43FC2A-C3EC-4073-8D3A-220DEF80BDA5}" type="pres">
      <dgm:prSet presAssocID="{BAF8E022-4ADE-461C-96BD-5FF0FF4C66A5}" presName="accent_5" presStyleCnt="0"/>
      <dgm:spPr/>
      <dgm:t>
        <a:bodyPr/>
        <a:lstStyle/>
        <a:p>
          <a:endParaRPr lang="en-US"/>
        </a:p>
      </dgm:t>
    </dgm:pt>
    <dgm:pt modelId="{260EF059-5B61-47A0-B584-467F43CBD8E5}" type="pres">
      <dgm:prSet presAssocID="{BAF8E022-4ADE-461C-96BD-5FF0FF4C66A5}" presName="accentRepeatNode" presStyleLbl="solidFgAcc1" presStyleIdx="4" presStyleCnt="7"/>
      <dgm:spPr>
        <a:noFill/>
        <a:ln>
          <a:noFill/>
        </a:ln>
      </dgm:spPr>
      <dgm:t>
        <a:bodyPr/>
        <a:lstStyle/>
        <a:p>
          <a:endParaRPr lang="en-US"/>
        </a:p>
      </dgm:t>
    </dgm:pt>
    <dgm:pt modelId="{3D12C2AE-181A-46C8-AD6B-E2C495763EDE}" type="pres">
      <dgm:prSet presAssocID="{C2C973CC-BD6E-48FC-91C0-553A814978BC}" presName="text_6" presStyleLbl="node1" presStyleIdx="5" presStyleCnt="7" custScaleX="118663" custScaleY="132778" custLinFactNeighborX="-1241" custLinFactNeighborY="9846">
        <dgm:presLayoutVars>
          <dgm:bulletEnabled val="1"/>
        </dgm:presLayoutVars>
      </dgm:prSet>
      <dgm:spPr/>
      <dgm:t>
        <a:bodyPr/>
        <a:lstStyle/>
        <a:p>
          <a:endParaRPr lang="en-US"/>
        </a:p>
      </dgm:t>
    </dgm:pt>
    <dgm:pt modelId="{BFFEE9CB-211E-428C-B824-C220D18A3F61}" type="pres">
      <dgm:prSet presAssocID="{C2C973CC-BD6E-48FC-91C0-553A814978BC}" presName="accent_6" presStyleCnt="0"/>
      <dgm:spPr/>
      <dgm:t>
        <a:bodyPr/>
        <a:lstStyle/>
        <a:p>
          <a:endParaRPr lang="en-US"/>
        </a:p>
      </dgm:t>
    </dgm:pt>
    <dgm:pt modelId="{C613ACBE-7EC9-465C-A075-2B437930F3A8}" type="pres">
      <dgm:prSet presAssocID="{C2C973CC-BD6E-48FC-91C0-553A814978BC}" presName="accentRepeatNode" presStyleLbl="solidFgAcc1" presStyleIdx="5" presStyleCnt="7"/>
      <dgm:spPr>
        <a:noFill/>
        <a:ln>
          <a:noFill/>
        </a:ln>
      </dgm:spPr>
      <dgm:t>
        <a:bodyPr/>
        <a:lstStyle/>
        <a:p>
          <a:endParaRPr lang="en-US"/>
        </a:p>
      </dgm:t>
    </dgm:pt>
    <dgm:pt modelId="{E7F16340-4588-4023-B9C8-EFC6F5558325}" type="pres">
      <dgm:prSet presAssocID="{663144D3-BF66-4EC2-8EB1-D42531692D14}" presName="text_7" presStyleLbl="node1" presStyleIdx="6" presStyleCnt="7" custScaleX="108602" custScaleY="124197" custLinFactNeighborX="3187" custLinFactNeighborY="6878">
        <dgm:presLayoutVars>
          <dgm:bulletEnabled val="1"/>
        </dgm:presLayoutVars>
      </dgm:prSet>
      <dgm:spPr/>
      <dgm:t>
        <a:bodyPr/>
        <a:lstStyle/>
        <a:p>
          <a:endParaRPr lang="en-US"/>
        </a:p>
      </dgm:t>
    </dgm:pt>
    <dgm:pt modelId="{5C60E688-F19D-4F5C-AFC7-A338240EF65B}" type="pres">
      <dgm:prSet presAssocID="{663144D3-BF66-4EC2-8EB1-D42531692D14}" presName="accent_7" presStyleCnt="0"/>
      <dgm:spPr/>
      <dgm:t>
        <a:bodyPr/>
        <a:lstStyle/>
        <a:p>
          <a:endParaRPr lang="en-US"/>
        </a:p>
      </dgm:t>
    </dgm:pt>
    <dgm:pt modelId="{44B2B3F9-9CB1-4E6A-9AA8-9B1FE2ACAACE}" type="pres">
      <dgm:prSet presAssocID="{663144D3-BF66-4EC2-8EB1-D42531692D14}" presName="accentRepeatNode" presStyleLbl="solidFgAcc1" presStyleIdx="6" presStyleCnt="7"/>
      <dgm:spPr>
        <a:noFill/>
        <a:ln>
          <a:noFill/>
        </a:ln>
      </dgm:spPr>
      <dgm:t>
        <a:bodyPr/>
        <a:lstStyle/>
        <a:p>
          <a:endParaRPr lang="en-US"/>
        </a:p>
      </dgm:t>
    </dgm:pt>
  </dgm:ptLst>
  <dgm:cxnLst>
    <dgm:cxn modelId="{E5C28CD5-86C4-472B-8A8C-873D9D1142C3}" srcId="{4F05A8C3-5422-4DC0-8C0E-00C684710943}" destId="{663144D3-BF66-4EC2-8EB1-D42531692D14}" srcOrd="6" destOrd="0" parTransId="{1F17C351-9602-4C05-AA09-492AF0BE19FD}" sibTransId="{4CC89905-3C4B-4C44-BFE9-DC3D2E9288FA}"/>
    <dgm:cxn modelId="{80CA7A19-0968-44AB-B50A-515FCC2A25D0}" type="presOf" srcId="{A43D88C6-5CD5-4F94-9051-22DC8CBC08BE}" destId="{F3049E2D-A774-40DD-B81F-A12AC4C9A9A2}" srcOrd="0" destOrd="0" presId="urn:microsoft.com/office/officeart/2008/layout/VerticalCurvedList"/>
    <dgm:cxn modelId="{E280328F-4753-4952-AE03-F9D70A4690C7}" srcId="{4F05A8C3-5422-4DC0-8C0E-00C684710943}" destId="{D6954CDC-B534-43AE-A233-B39F2A646ED2}" srcOrd="7" destOrd="0" parTransId="{C7B0C392-8ABB-4B66-8638-ED41D4D25636}" sibTransId="{28D453D2-8F2F-439D-954D-BB10192DD618}"/>
    <dgm:cxn modelId="{E2CCDB6F-2787-4C08-8FCF-5FEA2676B71F}" srcId="{4F05A8C3-5422-4DC0-8C0E-00C684710943}" destId="{162907B2-5564-4656-AC88-2E911FA52561}" srcOrd="2" destOrd="0" parTransId="{1F6E47DE-9D1A-450F-B278-03C949764627}" sibTransId="{E7AA6F0B-1701-4423-9783-A320B151C7C5}"/>
    <dgm:cxn modelId="{E40C2718-03DF-456E-8D9C-7A041CE8D69F}" srcId="{4F05A8C3-5422-4DC0-8C0E-00C684710943}" destId="{8342E89C-8D06-4A97-BBC7-C63752921C9F}" srcOrd="1" destOrd="0" parTransId="{A5C722E3-E5EC-4252-B30B-A3DFFC90EC1F}" sibTransId="{D112DB40-9A25-4768-A7E5-0DBA7EA49F08}"/>
    <dgm:cxn modelId="{FCD3F20D-19A9-49F5-9580-4A71B16966F4}" type="presOf" srcId="{E5AAC132-3BB4-4260-956D-1ED96EA49029}" destId="{0C0641DB-6AAB-4AF8-9341-D3D4BF80E0B5}" srcOrd="0" destOrd="0" presId="urn:microsoft.com/office/officeart/2008/layout/VerticalCurvedList"/>
    <dgm:cxn modelId="{F6A8A07C-7ABF-4619-914E-BEEAA8E6F891}" type="presOf" srcId="{BAF8E022-4ADE-461C-96BD-5FF0FF4C66A5}" destId="{2BA5D46E-6924-46B2-ABC9-F32724311EA2}" srcOrd="0" destOrd="0" presId="urn:microsoft.com/office/officeart/2008/layout/VerticalCurvedList"/>
    <dgm:cxn modelId="{DA4F09C5-39AF-4A75-B97A-5AD68B592F9B}" type="presOf" srcId="{663144D3-BF66-4EC2-8EB1-D42531692D14}" destId="{E7F16340-4588-4023-B9C8-EFC6F5558325}" srcOrd="0" destOrd="0" presId="urn:microsoft.com/office/officeart/2008/layout/VerticalCurvedList"/>
    <dgm:cxn modelId="{513F45B1-8330-4C8A-918C-CBC12B77F9F8}" srcId="{4F05A8C3-5422-4DC0-8C0E-00C684710943}" destId="{C2C973CC-BD6E-48FC-91C0-553A814978BC}" srcOrd="5" destOrd="0" parTransId="{DC8BC5E6-1E1B-4B52-827B-BA7F358FED7C}" sibTransId="{312A32FB-2D4B-4735-9B5C-A2D4A8D213CB}"/>
    <dgm:cxn modelId="{5137A1B7-0A5F-44E2-BD22-BA24818F25C2}" srcId="{4F05A8C3-5422-4DC0-8C0E-00C684710943}" destId="{BAF8E022-4ADE-461C-96BD-5FF0FF4C66A5}" srcOrd="4" destOrd="0" parTransId="{E6CDC2EF-7F54-4A40-BF4A-AC6F2B552467}" sibTransId="{8B6B5B39-A275-41F8-89BC-9F40E0D30C8E}"/>
    <dgm:cxn modelId="{A0FC61CA-F160-42AE-BCC0-660263EB7E36}" type="presOf" srcId="{162907B2-5564-4656-AC88-2E911FA52561}" destId="{0AE01817-B7D7-4BDB-9F32-AEEED86B43FF}" srcOrd="0" destOrd="0" presId="urn:microsoft.com/office/officeart/2008/layout/VerticalCurvedList"/>
    <dgm:cxn modelId="{D15E270D-C5B5-4706-8730-869431B737BD}" srcId="{4F05A8C3-5422-4DC0-8C0E-00C684710943}" destId="{C8CDF29E-2049-4B53-9BF4-C888D4E3126C}" srcOrd="8" destOrd="0" parTransId="{AD1CC20A-01E8-4895-8C06-32D7C40215F9}" sibTransId="{B4B10919-E566-4DA2-9F88-1BD628FE3C7B}"/>
    <dgm:cxn modelId="{B39666B6-4229-481C-8142-D6D7FCE8A269}" type="presOf" srcId="{4F05A8C3-5422-4DC0-8C0E-00C684710943}" destId="{02626796-DB5B-48DA-B7E6-97DFBC561D0B}" srcOrd="0" destOrd="0" presId="urn:microsoft.com/office/officeart/2008/layout/VerticalCurvedList"/>
    <dgm:cxn modelId="{F5F08936-65AD-4644-9B55-C6BE0C0A1BF4}" srcId="{4F05A8C3-5422-4DC0-8C0E-00C684710943}" destId="{02442AC7-6D34-48CC-9C9A-683F220E428F}" srcOrd="0" destOrd="0" parTransId="{E2766CE6-DC4E-4973-A32F-AF9217D4066E}" sibTransId="{A43D88C6-5CD5-4F94-9051-22DC8CBC08BE}"/>
    <dgm:cxn modelId="{F89F5EAA-164A-46D6-A07E-C7366D484835}" srcId="{4F05A8C3-5422-4DC0-8C0E-00C684710943}" destId="{E5AAC132-3BB4-4260-956D-1ED96EA49029}" srcOrd="3" destOrd="0" parTransId="{35F63BF3-9C3D-4673-8D43-42D2D5D3DA95}" sibTransId="{2290FC3E-0222-480E-AD56-24C9448982D5}"/>
    <dgm:cxn modelId="{2E8BC67B-578F-466D-8641-F1330FECC1EB}" type="presOf" srcId="{02442AC7-6D34-48CC-9C9A-683F220E428F}" destId="{E285281F-9CC9-424A-8063-9E5E41736801}" srcOrd="0" destOrd="0" presId="urn:microsoft.com/office/officeart/2008/layout/VerticalCurvedList"/>
    <dgm:cxn modelId="{52E4DD26-103D-4088-AD8F-9D801680E516}" type="presOf" srcId="{C2C973CC-BD6E-48FC-91C0-553A814978BC}" destId="{3D12C2AE-181A-46C8-AD6B-E2C495763EDE}" srcOrd="0" destOrd="0" presId="urn:microsoft.com/office/officeart/2008/layout/VerticalCurvedList"/>
    <dgm:cxn modelId="{0FA0DA90-497B-4EE3-BBB6-A46A32F1B829}" type="presOf" srcId="{8342E89C-8D06-4A97-BBC7-C63752921C9F}" destId="{104BBA46-BFA7-44EF-A7A7-E8E004150F84}" srcOrd="0" destOrd="0" presId="urn:microsoft.com/office/officeart/2008/layout/VerticalCurvedList"/>
    <dgm:cxn modelId="{75A53856-7551-4527-98C1-136047A6D764}" type="presParOf" srcId="{02626796-DB5B-48DA-B7E6-97DFBC561D0B}" destId="{17F5D070-68C6-4791-B9E6-0EEF620C3228}" srcOrd="0" destOrd="0" presId="urn:microsoft.com/office/officeart/2008/layout/VerticalCurvedList"/>
    <dgm:cxn modelId="{61AFA715-DED5-4272-9799-F23FFC27F586}" type="presParOf" srcId="{17F5D070-68C6-4791-B9E6-0EEF620C3228}" destId="{A17D63CB-3767-45B1-B10C-A8C06BD82DD3}" srcOrd="0" destOrd="0" presId="urn:microsoft.com/office/officeart/2008/layout/VerticalCurvedList"/>
    <dgm:cxn modelId="{A87B18C9-9748-4197-8A45-BA1BC622D0DE}" type="presParOf" srcId="{A17D63CB-3767-45B1-B10C-A8C06BD82DD3}" destId="{CABFA3B7-131E-4A42-AD30-7A977D94443E}" srcOrd="0" destOrd="0" presId="urn:microsoft.com/office/officeart/2008/layout/VerticalCurvedList"/>
    <dgm:cxn modelId="{EAA12B5C-22B7-4D4B-B5F5-53A1A658BD41}" type="presParOf" srcId="{A17D63CB-3767-45B1-B10C-A8C06BD82DD3}" destId="{F3049E2D-A774-40DD-B81F-A12AC4C9A9A2}" srcOrd="1" destOrd="0" presId="urn:microsoft.com/office/officeart/2008/layout/VerticalCurvedList"/>
    <dgm:cxn modelId="{91C7977C-B545-4C4C-83B4-F6E57D02938D}" type="presParOf" srcId="{A17D63CB-3767-45B1-B10C-A8C06BD82DD3}" destId="{CF2C8294-0E52-4A11-960D-E35A5967695A}" srcOrd="2" destOrd="0" presId="urn:microsoft.com/office/officeart/2008/layout/VerticalCurvedList"/>
    <dgm:cxn modelId="{91A42258-4299-42E4-8E37-F9277D29EEEB}" type="presParOf" srcId="{A17D63CB-3767-45B1-B10C-A8C06BD82DD3}" destId="{5FD57F75-ADC0-4B6A-93E2-F71467BDF3DA}" srcOrd="3" destOrd="0" presId="urn:microsoft.com/office/officeart/2008/layout/VerticalCurvedList"/>
    <dgm:cxn modelId="{68739755-9D81-4FD6-8DE7-694CD8B9764A}" type="presParOf" srcId="{17F5D070-68C6-4791-B9E6-0EEF620C3228}" destId="{E285281F-9CC9-424A-8063-9E5E41736801}" srcOrd="1" destOrd="0" presId="urn:microsoft.com/office/officeart/2008/layout/VerticalCurvedList"/>
    <dgm:cxn modelId="{018D3866-6498-480C-BC3F-323815AC1B2E}" type="presParOf" srcId="{17F5D070-68C6-4791-B9E6-0EEF620C3228}" destId="{915EC848-1E5E-4195-B321-DF43B1341B50}" srcOrd="2" destOrd="0" presId="urn:microsoft.com/office/officeart/2008/layout/VerticalCurvedList"/>
    <dgm:cxn modelId="{82A06740-D3B7-47B8-A7BA-E30411086926}" type="presParOf" srcId="{915EC848-1E5E-4195-B321-DF43B1341B50}" destId="{C24D1AF4-3B9A-4435-A8FD-BB286E6BEC2A}" srcOrd="0" destOrd="0" presId="urn:microsoft.com/office/officeart/2008/layout/VerticalCurvedList"/>
    <dgm:cxn modelId="{C5603071-3A31-464F-89A1-41F45E4A2A8D}" type="presParOf" srcId="{17F5D070-68C6-4791-B9E6-0EEF620C3228}" destId="{104BBA46-BFA7-44EF-A7A7-E8E004150F84}" srcOrd="3" destOrd="0" presId="urn:microsoft.com/office/officeart/2008/layout/VerticalCurvedList"/>
    <dgm:cxn modelId="{75F8BA67-6535-46C2-9D17-E12195388D75}" type="presParOf" srcId="{17F5D070-68C6-4791-B9E6-0EEF620C3228}" destId="{92A22E60-3AF3-4999-9B30-5A608069758B}" srcOrd="4" destOrd="0" presId="urn:microsoft.com/office/officeart/2008/layout/VerticalCurvedList"/>
    <dgm:cxn modelId="{4198B4C9-6AC7-4F5E-AC8B-4CF23A038B41}" type="presParOf" srcId="{92A22E60-3AF3-4999-9B30-5A608069758B}" destId="{DEB225D7-7F17-4349-8384-8164479EC89C}" srcOrd="0" destOrd="0" presId="urn:microsoft.com/office/officeart/2008/layout/VerticalCurvedList"/>
    <dgm:cxn modelId="{1121A98F-8460-4F43-93FE-B269ABCEEEE8}" type="presParOf" srcId="{17F5D070-68C6-4791-B9E6-0EEF620C3228}" destId="{0AE01817-B7D7-4BDB-9F32-AEEED86B43FF}" srcOrd="5" destOrd="0" presId="urn:microsoft.com/office/officeart/2008/layout/VerticalCurvedList"/>
    <dgm:cxn modelId="{914D16BD-D6F6-4839-B939-D6AA9E082A30}" type="presParOf" srcId="{17F5D070-68C6-4791-B9E6-0EEF620C3228}" destId="{9C98D15F-2CFD-43E3-8476-1D08248E80C0}" srcOrd="6" destOrd="0" presId="urn:microsoft.com/office/officeart/2008/layout/VerticalCurvedList"/>
    <dgm:cxn modelId="{C37C92E9-DA16-4D4F-B577-08536C9E4686}" type="presParOf" srcId="{9C98D15F-2CFD-43E3-8476-1D08248E80C0}" destId="{E90A0FE7-1013-4F53-8A58-0E98693DF9F1}" srcOrd="0" destOrd="0" presId="urn:microsoft.com/office/officeart/2008/layout/VerticalCurvedList"/>
    <dgm:cxn modelId="{711DCEDD-E095-4E30-A3B3-7480C46A5467}" type="presParOf" srcId="{17F5D070-68C6-4791-B9E6-0EEF620C3228}" destId="{0C0641DB-6AAB-4AF8-9341-D3D4BF80E0B5}" srcOrd="7" destOrd="0" presId="urn:microsoft.com/office/officeart/2008/layout/VerticalCurvedList"/>
    <dgm:cxn modelId="{473201CF-C8F8-4FCB-9E5A-99DE59DEB2D3}" type="presParOf" srcId="{17F5D070-68C6-4791-B9E6-0EEF620C3228}" destId="{1D294D8C-132D-4FD3-ABF8-1A0D2CB82641}" srcOrd="8" destOrd="0" presId="urn:microsoft.com/office/officeart/2008/layout/VerticalCurvedList"/>
    <dgm:cxn modelId="{90B0C847-C5A7-446B-B937-DFAB8DB67247}" type="presParOf" srcId="{1D294D8C-132D-4FD3-ABF8-1A0D2CB82641}" destId="{A39F71A5-C77F-44C2-9E15-2F3CE912AFD9}" srcOrd="0" destOrd="0" presId="urn:microsoft.com/office/officeart/2008/layout/VerticalCurvedList"/>
    <dgm:cxn modelId="{7FA2FE00-BF9A-4756-B29C-338FFD0E8F31}" type="presParOf" srcId="{17F5D070-68C6-4791-B9E6-0EEF620C3228}" destId="{2BA5D46E-6924-46B2-ABC9-F32724311EA2}" srcOrd="9" destOrd="0" presId="urn:microsoft.com/office/officeart/2008/layout/VerticalCurvedList"/>
    <dgm:cxn modelId="{EEB005A6-FD25-4789-96AC-79E16912E6FA}" type="presParOf" srcId="{17F5D070-68C6-4791-B9E6-0EEF620C3228}" destId="{1A43FC2A-C3EC-4073-8D3A-220DEF80BDA5}" srcOrd="10" destOrd="0" presId="urn:microsoft.com/office/officeart/2008/layout/VerticalCurvedList"/>
    <dgm:cxn modelId="{47FE2F1C-5373-4285-8825-036C95334E16}" type="presParOf" srcId="{1A43FC2A-C3EC-4073-8D3A-220DEF80BDA5}" destId="{260EF059-5B61-47A0-B584-467F43CBD8E5}" srcOrd="0" destOrd="0" presId="urn:microsoft.com/office/officeart/2008/layout/VerticalCurvedList"/>
    <dgm:cxn modelId="{0BE7CAD1-4DBC-4A91-A8F8-ED7D165B6978}" type="presParOf" srcId="{17F5D070-68C6-4791-B9E6-0EEF620C3228}" destId="{3D12C2AE-181A-46C8-AD6B-E2C495763EDE}" srcOrd="11" destOrd="0" presId="urn:microsoft.com/office/officeart/2008/layout/VerticalCurvedList"/>
    <dgm:cxn modelId="{ED00C19C-6CC9-49E6-8DFE-A4BE02D97937}" type="presParOf" srcId="{17F5D070-68C6-4791-B9E6-0EEF620C3228}" destId="{BFFEE9CB-211E-428C-B824-C220D18A3F61}" srcOrd="12" destOrd="0" presId="urn:microsoft.com/office/officeart/2008/layout/VerticalCurvedList"/>
    <dgm:cxn modelId="{37779B99-E546-464D-B44A-708C6DC447E1}" type="presParOf" srcId="{BFFEE9CB-211E-428C-B824-C220D18A3F61}" destId="{C613ACBE-7EC9-465C-A075-2B437930F3A8}" srcOrd="0" destOrd="0" presId="urn:microsoft.com/office/officeart/2008/layout/VerticalCurvedList"/>
    <dgm:cxn modelId="{680C66F9-6BCA-4315-A509-42F0A3845AEC}" type="presParOf" srcId="{17F5D070-68C6-4791-B9E6-0EEF620C3228}" destId="{E7F16340-4588-4023-B9C8-EFC6F5558325}" srcOrd="13" destOrd="0" presId="urn:microsoft.com/office/officeart/2008/layout/VerticalCurvedList"/>
    <dgm:cxn modelId="{0B8A3F75-8B53-4FBD-B6D4-3D1617FC6CA3}" type="presParOf" srcId="{17F5D070-68C6-4791-B9E6-0EEF620C3228}" destId="{5C60E688-F19D-4F5C-AFC7-A338240EF65B}" srcOrd="14" destOrd="0" presId="urn:microsoft.com/office/officeart/2008/layout/VerticalCurvedList"/>
    <dgm:cxn modelId="{175B4221-4ED7-4215-9F38-D80B44EF2620}" type="presParOf" srcId="{5C60E688-F19D-4F5C-AFC7-A338240EF65B}" destId="{44B2B3F9-9CB1-4E6A-9AA8-9B1FE2ACAACE}" srcOrd="0" destOrd="0" presId="urn:microsoft.com/office/officeart/2008/layout/VerticalCurvedList"/>
  </dgm:cxnLst>
  <dgm:bg/>
  <dgm:whole>
    <a:ln>
      <a:noFill/>
    </a:ln>
  </dgm:whole>
  <dgm:extLst>
    <a:ext uri="http://schemas.microsoft.com/office/drawing/2008/diagram">
      <dsp:dataModelExt xmlns:dsp="http://schemas.microsoft.com/office/drawing/2008/diagram" xmlns=""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51241A-EA79-4B8F-9771-30F7FB52B404}" type="doc">
      <dgm:prSet loTypeId="urn:microsoft.com/office/officeart/2005/8/layout/lProcess2" loCatId="list" qsTypeId="urn:microsoft.com/office/officeart/2005/8/quickstyle/3d3" qsCatId="3D" csTypeId="urn:microsoft.com/office/officeart/2005/8/colors/colorful3" csCatId="colorful" phldr="1"/>
      <dgm:spPr/>
      <dgm:t>
        <a:bodyPr/>
        <a:lstStyle/>
        <a:p>
          <a:endParaRPr lang="en-US"/>
        </a:p>
      </dgm:t>
    </dgm:pt>
    <dgm:pt modelId="{28D45C3A-3894-4463-8118-703B032C0057}">
      <dgm:prSet phldrT="[Text]" custT="1"/>
      <dgm:spPr/>
      <dgm:t>
        <a:bodyPr/>
        <a:lstStyle/>
        <a:p>
          <a:r>
            <a:rPr lang="en-US" sz="1600" b="1" i="1" dirty="0" smtClean="0">
              <a:latin typeface="Times New Roman" pitchFamily="18" charset="0"/>
              <a:cs typeface="Times New Roman" pitchFamily="18" charset="0"/>
            </a:rPr>
            <a:t>Group-C staff</a:t>
          </a:r>
        </a:p>
        <a:p>
          <a:r>
            <a:rPr lang="en-US" sz="1600" b="1" i="1" dirty="0" smtClean="0">
              <a:latin typeface="Times New Roman" pitchFamily="18" charset="0"/>
              <a:cs typeface="Times New Roman" pitchFamily="18" charset="0"/>
            </a:rPr>
            <a:t>GP-Rs. 2800/-</a:t>
          </a:r>
        </a:p>
        <a:p>
          <a:r>
            <a:rPr lang="en-US" sz="1600" b="1" i="1" dirty="0" smtClean="0">
              <a:latin typeface="Times New Roman" pitchFamily="18" charset="0"/>
              <a:cs typeface="Times New Roman" pitchFamily="18" charset="0"/>
            </a:rPr>
            <a:t> &amp; Rs. 1800/- </a:t>
          </a:r>
        </a:p>
        <a:p>
          <a:r>
            <a:rPr lang="en-US" sz="1600" b="1" i="1" dirty="0" smtClean="0">
              <a:latin typeface="Times New Roman" pitchFamily="18" charset="0"/>
              <a:cs typeface="Times New Roman" pitchFamily="18" charset="0"/>
            </a:rPr>
            <a:t>With SSC or equivalent technical qualification. </a:t>
          </a:r>
          <a:endParaRPr lang="en-US" sz="1600" b="1" i="1" dirty="0"/>
        </a:p>
      </dgm:t>
    </dgm:pt>
    <dgm:pt modelId="{BA9FD2F7-1304-413C-B27F-90B002C38754}" type="parTrans" cxnId="{B90398F9-73F5-428F-B7A5-CAB74D1E651A}">
      <dgm:prSet/>
      <dgm:spPr/>
      <dgm:t>
        <a:bodyPr/>
        <a:lstStyle/>
        <a:p>
          <a:endParaRPr lang="en-US"/>
        </a:p>
      </dgm:t>
    </dgm:pt>
    <dgm:pt modelId="{CCBC1F3B-43FB-43EA-BD63-2E69659D7AC1}" type="sibTrans" cxnId="{B90398F9-73F5-428F-B7A5-CAB74D1E651A}">
      <dgm:prSet/>
      <dgm:spPr/>
      <dgm:t>
        <a:bodyPr/>
        <a:lstStyle/>
        <a:p>
          <a:endParaRPr lang="en-US"/>
        </a:p>
      </dgm:t>
    </dgm:pt>
    <dgm:pt modelId="{668CCEAB-033D-4704-A490-DD11669D29C2}">
      <dgm:prSet phldrT="[Text]"/>
      <dgm:spPr/>
      <dgm:t>
        <a:bodyPr/>
        <a:lstStyle/>
        <a:p>
          <a:r>
            <a:rPr lang="en-US" b="1" dirty="0" smtClean="0">
              <a:latin typeface="Times New Roman" pitchFamily="18" charset="0"/>
              <a:cs typeface="Times New Roman" pitchFamily="18" charset="0"/>
            </a:rPr>
            <a:t>One two months  training in entire service. </a:t>
          </a:r>
        </a:p>
        <a:p>
          <a:endParaRPr lang="en-US" dirty="0"/>
        </a:p>
      </dgm:t>
    </dgm:pt>
    <dgm:pt modelId="{997B8A1B-F55F-4D7F-9162-CCE70263CC24}" type="parTrans" cxnId="{9B33F406-8C73-409E-B9C2-2C0F01CD6519}">
      <dgm:prSet/>
      <dgm:spPr/>
      <dgm:t>
        <a:bodyPr/>
        <a:lstStyle/>
        <a:p>
          <a:endParaRPr lang="en-US"/>
        </a:p>
      </dgm:t>
    </dgm:pt>
    <dgm:pt modelId="{1A1A8937-5BE9-49B2-8AEF-67E01D3FAEA7}" type="sibTrans" cxnId="{9B33F406-8C73-409E-B9C2-2C0F01CD6519}">
      <dgm:prSet/>
      <dgm:spPr/>
      <dgm:t>
        <a:bodyPr/>
        <a:lstStyle/>
        <a:p>
          <a:endParaRPr lang="en-US"/>
        </a:p>
      </dgm:t>
    </dgm:pt>
    <dgm:pt modelId="{634EE01A-B49B-435B-8472-89B4CC19E901}">
      <dgm:prSet phldrT="[Text]"/>
      <dgm:spPr/>
      <dgm:t>
        <a:bodyPr/>
        <a:lstStyle/>
        <a:p>
          <a:r>
            <a:rPr lang="en-US" b="1" dirty="0" smtClean="0">
              <a:latin typeface="Times New Roman" pitchFamily="18" charset="0"/>
              <a:cs typeface="Times New Roman" pitchFamily="18" charset="0"/>
            </a:rPr>
            <a:t>Three promotions in entire service.</a:t>
          </a:r>
          <a:endParaRPr lang="en-US" dirty="0"/>
        </a:p>
      </dgm:t>
    </dgm:pt>
    <dgm:pt modelId="{875EB990-7FC2-49AC-91AF-1C74BDA7155B}" type="parTrans" cxnId="{1F5F0767-A377-4F53-B6A3-5BAFB6C3F525}">
      <dgm:prSet/>
      <dgm:spPr/>
      <dgm:t>
        <a:bodyPr/>
        <a:lstStyle/>
        <a:p>
          <a:endParaRPr lang="en-US"/>
        </a:p>
      </dgm:t>
    </dgm:pt>
    <dgm:pt modelId="{522F3BF0-2786-42E8-89DE-DE84AA607413}" type="sibTrans" cxnId="{1F5F0767-A377-4F53-B6A3-5BAFB6C3F525}">
      <dgm:prSet/>
      <dgm:spPr/>
      <dgm:t>
        <a:bodyPr/>
        <a:lstStyle/>
        <a:p>
          <a:endParaRPr lang="en-US"/>
        </a:p>
      </dgm:t>
    </dgm:pt>
    <dgm:pt modelId="{2E6F1E6B-C56D-49FC-BC2A-8B7C66183CC6}" type="pres">
      <dgm:prSet presAssocID="{B051241A-EA79-4B8F-9771-30F7FB52B404}" presName="theList" presStyleCnt="0">
        <dgm:presLayoutVars>
          <dgm:dir/>
          <dgm:animLvl val="lvl"/>
          <dgm:resizeHandles val="exact"/>
        </dgm:presLayoutVars>
      </dgm:prSet>
      <dgm:spPr/>
      <dgm:t>
        <a:bodyPr/>
        <a:lstStyle/>
        <a:p>
          <a:endParaRPr lang="en-US"/>
        </a:p>
      </dgm:t>
    </dgm:pt>
    <dgm:pt modelId="{20CB756C-B15B-4804-877F-0FD0A3CCD5B4}" type="pres">
      <dgm:prSet presAssocID="{28D45C3A-3894-4463-8118-703B032C0057}" presName="compNode" presStyleCnt="0"/>
      <dgm:spPr/>
      <dgm:t>
        <a:bodyPr/>
        <a:lstStyle/>
        <a:p>
          <a:endParaRPr lang="en-US"/>
        </a:p>
      </dgm:t>
    </dgm:pt>
    <dgm:pt modelId="{97BEB596-80AC-4064-928D-15E1BE9D7452}" type="pres">
      <dgm:prSet presAssocID="{28D45C3A-3894-4463-8118-703B032C0057}" presName="aNode" presStyleLbl="bgShp" presStyleIdx="0" presStyleCnt="1" custLinFactNeighborX="-7082" custLinFactNeighborY="187"/>
      <dgm:spPr/>
      <dgm:t>
        <a:bodyPr/>
        <a:lstStyle/>
        <a:p>
          <a:endParaRPr lang="en-US"/>
        </a:p>
      </dgm:t>
    </dgm:pt>
    <dgm:pt modelId="{A5BE6AC6-DD45-410F-8B33-572F00C8CBE4}" type="pres">
      <dgm:prSet presAssocID="{28D45C3A-3894-4463-8118-703B032C0057}" presName="textNode" presStyleLbl="bgShp" presStyleIdx="0" presStyleCnt="1"/>
      <dgm:spPr/>
      <dgm:t>
        <a:bodyPr/>
        <a:lstStyle/>
        <a:p>
          <a:endParaRPr lang="en-US"/>
        </a:p>
      </dgm:t>
    </dgm:pt>
    <dgm:pt modelId="{AD018D10-D069-464F-A8F8-86EE59F512A6}" type="pres">
      <dgm:prSet presAssocID="{28D45C3A-3894-4463-8118-703B032C0057}" presName="compChildNode" presStyleCnt="0"/>
      <dgm:spPr/>
      <dgm:t>
        <a:bodyPr/>
        <a:lstStyle/>
        <a:p>
          <a:endParaRPr lang="en-US"/>
        </a:p>
      </dgm:t>
    </dgm:pt>
    <dgm:pt modelId="{89D1B0F3-C2A9-4F55-BE55-333B2D3B381B}" type="pres">
      <dgm:prSet presAssocID="{28D45C3A-3894-4463-8118-703B032C0057}" presName="theInnerList" presStyleCnt="0"/>
      <dgm:spPr/>
      <dgm:t>
        <a:bodyPr/>
        <a:lstStyle/>
        <a:p>
          <a:endParaRPr lang="en-US"/>
        </a:p>
      </dgm:t>
    </dgm:pt>
    <dgm:pt modelId="{7827C15D-646B-4B38-B5D6-7D5A4852A938}" type="pres">
      <dgm:prSet presAssocID="{668CCEAB-033D-4704-A490-DD11669D29C2}" presName="childNode" presStyleLbl="node1" presStyleIdx="0" presStyleCnt="2">
        <dgm:presLayoutVars>
          <dgm:bulletEnabled val="1"/>
        </dgm:presLayoutVars>
      </dgm:prSet>
      <dgm:spPr/>
      <dgm:t>
        <a:bodyPr/>
        <a:lstStyle/>
        <a:p>
          <a:endParaRPr lang="en-US"/>
        </a:p>
      </dgm:t>
    </dgm:pt>
    <dgm:pt modelId="{3CADE759-234E-4D11-ACF8-724C495AEE78}" type="pres">
      <dgm:prSet presAssocID="{668CCEAB-033D-4704-A490-DD11669D29C2}" presName="aSpace2" presStyleCnt="0"/>
      <dgm:spPr/>
      <dgm:t>
        <a:bodyPr/>
        <a:lstStyle/>
        <a:p>
          <a:endParaRPr lang="en-US"/>
        </a:p>
      </dgm:t>
    </dgm:pt>
    <dgm:pt modelId="{C8C2B9AF-05E8-4C63-8585-A5DA3CAF830B}" type="pres">
      <dgm:prSet presAssocID="{634EE01A-B49B-435B-8472-89B4CC19E901}" presName="childNode" presStyleLbl="node1" presStyleIdx="1" presStyleCnt="2" custLinFactNeighborY="28161">
        <dgm:presLayoutVars>
          <dgm:bulletEnabled val="1"/>
        </dgm:presLayoutVars>
      </dgm:prSet>
      <dgm:spPr/>
      <dgm:t>
        <a:bodyPr/>
        <a:lstStyle/>
        <a:p>
          <a:endParaRPr lang="en-US"/>
        </a:p>
      </dgm:t>
    </dgm:pt>
  </dgm:ptLst>
  <dgm:cxnLst>
    <dgm:cxn modelId="{9B33F406-8C73-409E-B9C2-2C0F01CD6519}" srcId="{28D45C3A-3894-4463-8118-703B032C0057}" destId="{668CCEAB-033D-4704-A490-DD11669D29C2}" srcOrd="0" destOrd="0" parTransId="{997B8A1B-F55F-4D7F-9162-CCE70263CC24}" sibTransId="{1A1A8937-5BE9-49B2-8AEF-67E01D3FAEA7}"/>
    <dgm:cxn modelId="{B90398F9-73F5-428F-B7A5-CAB74D1E651A}" srcId="{B051241A-EA79-4B8F-9771-30F7FB52B404}" destId="{28D45C3A-3894-4463-8118-703B032C0057}" srcOrd="0" destOrd="0" parTransId="{BA9FD2F7-1304-413C-B27F-90B002C38754}" sibTransId="{CCBC1F3B-43FB-43EA-BD63-2E69659D7AC1}"/>
    <dgm:cxn modelId="{1C672C64-66FC-4718-8185-2717EF7B5B76}" type="presOf" srcId="{668CCEAB-033D-4704-A490-DD11669D29C2}" destId="{7827C15D-646B-4B38-B5D6-7D5A4852A938}" srcOrd="0" destOrd="0" presId="urn:microsoft.com/office/officeart/2005/8/layout/lProcess2"/>
    <dgm:cxn modelId="{08088AE6-4FE4-4121-BDA5-927B05730021}" type="presOf" srcId="{B051241A-EA79-4B8F-9771-30F7FB52B404}" destId="{2E6F1E6B-C56D-49FC-BC2A-8B7C66183CC6}" srcOrd="0" destOrd="0" presId="urn:microsoft.com/office/officeart/2005/8/layout/lProcess2"/>
    <dgm:cxn modelId="{2C1B9B1A-0601-47E7-BE52-BCA54CD37E4A}" type="presOf" srcId="{28D45C3A-3894-4463-8118-703B032C0057}" destId="{97BEB596-80AC-4064-928D-15E1BE9D7452}" srcOrd="0" destOrd="0" presId="urn:microsoft.com/office/officeart/2005/8/layout/lProcess2"/>
    <dgm:cxn modelId="{0BC2CECF-577D-4EBC-ADB6-DBBAF46CBCF9}" type="presOf" srcId="{634EE01A-B49B-435B-8472-89B4CC19E901}" destId="{C8C2B9AF-05E8-4C63-8585-A5DA3CAF830B}" srcOrd="0" destOrd="0" presId="urn:microsoft.com/office/officeart/2005/8/layout/lProcess2"/>
    <dgm:cxn modelId="{2C26E076-49BE-44CF-92AA-94200955B6A7}" type="presOf" srcId="{28D45C3A-3894-4463-8118-703B032C0057}" destId="{A5BE6AC6-DD45-410F-8B33-572F00C8CBE4}" srcOrd="1" destOrd="0" presId="urn:microsoft.com/office/officeart/2005/8/layout/lProcess2"/>
    <dgm:cxn modelId="{1F5F0767-A377-4F53-B6A3-5BAFB6C3F525}" srcId="{28D45C3A-3894-4463-8118-703B032C0057}" destId="{634EE01A-B49B-435B-8472-89B4CC19E901}" srcOrd="1" destOrd="0" parTransId="{875EB990-7FC2-49AC-91AF-1C74BDA7155B}" sibTransId="{522F3BF0-2786-42E8-89DE-DE84AA607413}"/>
    <dgm:cxn modelId="{1E364AD1-284C-4F4A-B880-F34C766F7D0A}" type="presParOf" srcId="{2E6F1E6B-C56D-49FC-BC2A-8B7C66183CC6}" destId="{20CB756C-B15B-4804-877F-0FD0A3CCD5B4}" srcOrd="0" destOrd="0" presId="urn:microsoft.com/office/officeart/2005/8/layout/lProcess2"/>
    <dgm:cxn modelId="{4F57B119-02F4-4CF1-9A35-88B0C94821EB}" type="presParOf" srcId="{20CB756C-B15B-4804-877F-0FD0A3CCD5B4}" destId="{97BEB596-80AC-4064-928D-15E1BE9D7452}" srcOrd="0" destOrd="0" presId="urn:microsoft.com/office/officeart/2005/8/layout/lProcess2"/>
    <dgm:cxn modelId="{5B54064A-9734-4B8C-A41B-EB19C7D1D519}" type="presParOf" srcId="{20CB756C-B15B-4804-877F-0FD0A3CCD5B4}" destId="{A5BE6AC6-DD45-410F-8B33-572F00C8CBE4}" srcOrd="1" destOrd="0" presId="urn:microsoft.com/office/officeart/2005/8/layout/lProcess2"/>
    <dgm:cxn modelId="{CB22F0E5-5E68-4E16-9D65-43D5D394C6AC}" type="presParOf" srcId="{20CB756C-B15B-4804-877F-0FD0A3CCD5B4}" destId="{AD018D10-D069-464F-A8F8-86EE59F512A6}" srcOrd="2" destOrd="0" presId="urn:microsoft.com/office/officeart/2005/8/layout/lProcess2"/>
    <dgm:cxn modelId="{FEBDD5CF-1FD3-4036-9425-1F501334B09E}" type="presParOf" srcId="{AD018D10-D069-464F-A8F8-86EE59F512A6}" destId="{89D1B0F3-C2A9-4F55-BE55-333B2D3B381B}" srcOrd="0" destOrd="0" presId="urn:microsoft.com/office/officeart/2005/8/layout/lProcess2"/>
    <dgm:cxn modelId="{A12C6642-1E90-4830-B53E-D0429023A9D2}" type="presParOf" srcId="{89D1B0F3-C2A9-4F55-BE55-333B2D3B381B}" destId="{7827C15D-646B-4B38-B5D6-7D5A4852A938}" srcOrd="0" destOrd="0" presId="urn:microsoft.com/office/officeart/2005/8/layout/lProcess2"/>
    <dgm:cxn modelId="{E49F79CB-94F0-44E3-94BA-F4A1B2C3E4A5}" type="presParOf" srcId="{89D1B0F3-C2A9-4F55-BE55-333B2D3B381B}" destId="{3CADE759-234E-4D11-ACF8-724C495AEE78}" srcOrd="1" destOrd="0" presId="urn:microsoft.com/office/officeart/2005/8/layout/lProcess2"/>
    <dgm:cxn modelId="{0AE39578-3A02-4474-A9D7-26F8282EAD3F}" type="presParOf" srcId="{89D1B0F3-C2A9-4F55-BE55-333B2D3B381B}" destId="{C8C2B9AF-05E8-4C63-8585-A5DA3CAF830B}" srcOrd="2" destOrd="0" presId="urn:microsoft.com/office/officeart/2005/8/layout/lProcess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051241A-EA79-4B8F-9771-30F7FB52B404}" type="doc">
      <dgm:prSet loTypeId="urn:microsoft.com/office/officeart/2005/8/layout/lProcess2" loCatId="list" qsTypeId="urn:microsoft.com/office/officeart/2005/8/quickstyle/3d3" qsCatId="3D" csTypeId="urn:microsoft.com/office/officeart/2005/8/colors/colorful3" csCatId="colorful" phldr="1"/>
      <dgm:spPr/>
      <dgm:t>
        <a:bodyPr/>
        <a:lstStyle/>
        <a:p>
          <a:endParaRPr lang="en-US"/>
        </a:p>
      </dgm:t>
    </dgm:pt>
    <dgm:pt modelId="{3F1D01C3-B8F6-4EBE-9683-DB352EF0C7D4}">
      <dgm:prSet phldrT="[Text]"/>
      <dgm:spPr/>
      <dgm:t>
        <a:bodyPr/>
        <a:lstStyle/>
        <a:p>
          <a:r>
            <a:rPr lang="en-US" b="1" dirty="0" smtClean="0">
              <a:latin typeface="Times New Roman" pitchFamily="18" charset="0"/>
              <a:cs typeface="Times New Roman" pitchFamily="18" charset="0"/>
            </a:rPr>
            <a:t>First promotion after 20-25 years of service </a:t>
          </a:r>
          <a:endParaRPr lang="en-US" dirty="0"/>
        </a:p>
      </dgm:t>
    </dgm:pt>
    <dgm:pt modelId="{B7FBDF25-0E3D-4C1D-AA4C-8582EB9CED06}" type="sibTrans" cxnId="{601F618B-08E4-4828-982D-7A6CFE9C743A}">
      <dgm:prSet/>
      <dgm:spPr/>
      <dgm:t>
        <a:bodyPr/>
        <a:lstStyle/>
        <a:p>
          <a:endParaRPr lang="en-US"/>
        </a:p>
      </dgm:t>
    </dgm:pt>
    <dgm:pt modelId="{AD25DEC3-1454-4768-8E41-372ADD71E06C}" type="parTrans" cxnId="{601F618B-08E4-4828-982D-7A6CFE9C743A}">
      <dgm:prSet/>
      <dgm:spPr/>
      <dgm:t>
        <a:bodyPr/>
        <a:lstStyle/>
        <a:p>
          <a:endParaRPr lang="en-US"/>
        </a:p>
      </dgm:t>
    </dgm:pt>
    <dgm:pt modelId="{03902421-1B7A-43D9-80C0-8E485749B3EE}">
      <dgm:prSet phldrT="[Text]"/>
      <dgm:spPr/>
      <dgm:t>
        <a:bodyPr/>
        <a:lstStyle/>
        <a:p>
          <a:r>
            <a:rPr lang="en-US" b="1" dirty="0" smtClean="0">
              <a:latin typeface="Times New Roman" pitchFamily="18" charset="0"/>
              <a:cs typeface="Times New Roman" pitchFamily="18" charset="0"/>
            </a:rPr>
            <a:t>Three official trainings in entire service. </a:t>
          </a:r>
        </a:p>
        <a:p>
          <a:r>
            <a:rPr lang="en-US" b="1" dirty="0" smtClean="0">
              <a:latin typeface="Times New Roman" pitchFamily="18" charset="0"/>
              <a:cs typeface="Times New Roman" pitchFamily="18" charset="0"/>
            </a:rPr>
            <a:t>Duration-14 months</a:t>
          </a:r>
          <a:endParaRPr lang="en-US" dirty="0"/>
        </a:p>
      </dgm:t>
    </dgm:pt>
    <dgm:pt modelId="{1F3F5182-142F-4CB0-8D25-0686D3C40E97}" type="sibTrans" cxnId="{8000ED76-8EC5-49A9-B699-D588E78AC268}">
      <dgm:prSet/>
      <dgm:spPr/>
      <dgm:t>
        <a:bodyPr/>
        <a:lstStyle/>
        <a:p>
          <a:endParaRPr lang="en-US"/>
        </a:p>
      </dgm:t>
    </dgm:pt>
    <dgm:pt modelId="{6D8D0772-DD7B-436F-A31A-C9C3D9AB594B}" type="parTrans" cxnId="{8000ED76-8EC5-49A9-B699-D588E78AC268}">
      <dgm:prSet/>
      <dgm:spPr/>
      <dgm:t>
        <a:bodyPr/>
        <a:lstStyle/>
        <a:p>
          <a:endParaRPr lang="en-US"/>
        </a:p>
      </dgm:t>
    </dgm:pt>
    <dgm:pt modelId="{528C1E41-3E0C-4855-A264-CB1D408BA517}">
      <dgm:prSet phldrT="[Text]" custT="1"/>
      <dgm:spPr/>
      <dgm:t>
        <a:bodyPr/>
        <a:lstStyle/>
        <a:p>
          <a:r>
            <a:rPr lang="en-US" sz="2000" b="1" i="1" dirty="0" smtClean="0">
              <a:latin typeface="Times New Roman" pitchFamily="18" charset="0"/>
              <a:cs typeface="Times New Roman" pitchFamily="18" charset="0"/>
            </a:rPr>
            <a:t>Group-B officers</a:t>
          </a:r>
        </a:p>
        <a:p>
          <a:r>
            <a:rPr lang="en-US" sz="2000" b="1" i="1" dirty="0" smtClean="0">
              <a:latin typeface="Times New Roman" pitchFamily="18" charset="0"/>
              <a:cs typeface="Times New Roman" pitchFamily="18" charset="0"/>
            </a:rPr>
            <a:t>GP-Rs. 4200/-</a:t>
          </a:r>
        </a:p>
        <a:p>
          <a:r>
            <a:rPr lang="en-US" sz="2000" b="1" i="1" dirty="0" smtClean="0">
              <a:latin typeface="Times New Roman" pitchFamily="18" charset="0"/>
              <a:cs typeface="Times New Roman" pitchFamily="18" charset="0"/>
            </a:rPr>
            <a:t>With B. Sc. First class (60% and above)</a:t>
          </a:r>
          <a:endParaRPr lang="en-US" sz="2000" b="1" i="1" dirty="0"/>
        </a:p>
      </dgm:t>
    </dgm:pt>
    <dgm:pt modelId="{F848D811-31AF-420E-B000-84ADA20D5FC0}" type="sibTrans" cxnId="{09D73C38-030C-4AE5-852B-B134A190B6F5}">
      <dgm:prSet/>
      <dgm:spPr/>
      <dgm:t>
        <a:bodyPr/>
        <a:lstStyle/>
        <a:p>
          <a:endParaRPr lang="en-US"/>
        </a:p>
      </dgm:t>
    </dgm:pt>
    <dgm:pt modelId="{17A6969A-681E-4B5F-B6A1-8F7AECB86B4B}" type="parTrans" cxnId="{09D73C38-030C-4AE5-852B-B134A190B6F5}">
      <dgm:prSet/>
      <dgm:spPr/>
      <dgm:t>
        <a:bodyPr/>
        <a:lstStyle/>
        <a:p>
          <a:endParaRPr lang="en-US"/>
        </a:p>
      </dgm:t>
    </dgm:pt>
    <dgm:pt modelId="{2E6F1E6B-C56D-49FC-BC2A-8B7C66183CC6}" type="pres">
      <dgm:prSet presAssocID="{B051241A-EA79-4B8F-9771-30F7FB52B404}" presName="theList" presStyleCnt="0">
        <dgm:presLayoutVars>
          <dgm:dir/>
          <dgm:animLvl val="lvl"/>
          <dgm:resizeHandles val="exact"/>
        </dgm:presLayoutVars>
      </dgm:prSet>
      <dgm:spPr/>
      <dgm:t>
        <a:bodyPr/>
        <a:lstStyle/>
        <a:p>
          <a:endParaRPr lang="en-US"/>
        </a:p>
      </dgm:t>
    </dgm:pt>
    <dgm:pt modelId="{E215DAD6-810F-4002-80E5-C081F1939FDB}" type="pres">
      <dgm:prSet presAssocID="{528C1E41-3E0C-4855-A264-CB1D408BA517}" presName="compNode" presStyleCnt="0"/>
      <dgm:spPr/>
      <dgm:t>
        <a:bodyPr/>
        <a:lstStyle/>
        <a:p>
          <a:endParaRPr lang="en-US"/>
        </a:p>
      </dgm:t>
    </dgm:pt>
    <dgm:pt modelId="{B1A01B26-D6C7-4A3E-90BC-9247B61E2240}" type="pres">
      <dgm:prSet presAssocID="{528C1E41-3E0C-4855-A264-CB1D408BA517}" presName="aNode" presStyleLbl="bgShp" presStyleIdx="0" presStyleCnt="1" custLinFactNeighborX="89785" custLinFactNeighborY="-13350"/>
      <dgm:spPr/>
      <dgm:t>
        <a:bodyPr/>
        <a:lstStyle/>
        <a:p>
          <a:endParaRPr lang="en-US"/>
        </a:p>
      </dgm:t>
    </dgm:pt>
    <dgm:pt modelId="{E789D517-B3C6-4E20-A2AE-ACB86C627A92}" type="pres">
      <dgm:prSet presAssocID="{528C1E41-3E0C-4855-A264-CB1D408BA517}" presName="textNode" presStyleLbl="bgShp" presStyleIdx="0" presStyleCnt="1"/>
      <dgm:spPr/>
      <dgm:t>
        <a:bodyPr/>
        <a:lstStyle/>
        <a:p>
          <a:endParaRPr lang="en-US"/>
        </a:p>
      </dgm:t>
    </dgm:pt>
    <dgm:pt modelId="{3ABD999A-290D-46B7-873E-38474B4BE942}" type="pres">
      <dgm:prSet presAssocID="{528C1E41-3E0C-4855-A264-CB1D408BA517}" presName="compChildNode" presStyleCnt="0"/>
      <dgm:spPr/>
      <dgm:t>
        <a:bodyPr/>
        <a:lstStyle/>
        <a:p>
          <a:endParaRPr lang="en-US"/>
        </a:p>
      </dgm:t>
    </dgm:pt>
    <dgm:pt modelId="{9ABC69CA-6B66-4006-9C21-2498E064ACA5}" type="pres">
      <dgm:prSet presAssocID="{528C1E41-3E0C-4855-A264-CB1D408BA517}" presName="theInnerList" presStyleCnt="0"/>
      <dgm:spPr/>
      <dgm:t>
        <a:bodyPr/>
        <a:lstStyle/>
        <a:p>
          <a:endParaRPr lang="en-US"/>
        </a:p>
      </dgm:t>
    </dgm:pt>
    <dgm:pt modelId="{4FD237DD-41DA-48E2-B842-F008865466B3}" type="pres">
      <dgm:prSet presAssocID="{03902421-1B7A-43D9-80C0-8E485749B3EE}" presName="childNode" presStyleLbl="node1" presStyleIdx="0" presStyleCnt="2">
        <dgm:presLayoutVars>
          <dgm:bulletEnabled val="1"/>
        </dgm:presLayoutVars>
      </dgm:prSet>
      <dgm:spPr/>
      <dgm:t>
        <a:bodyPr/>
        <a:lstStyle/>
        <a:p>
          <a:endParaRPr lang="en-US"/>
        </a:p>
      </dgm:t>
    </dgm:pt>
    <dgm:pt modelId="{AF4AE120-0C62-4733-9D4E-7DE91E24D5E8}" type="pres">
      <dgm:prSet presAssocID="{03902421-1B7A-43D9-80C0-8E485749B3EE}" presName="aSpace2" presStyleCnt="0"/>
      <dgm:spPr/>
      <dgm:t>
        <a:bodyPr/>
        <a:lstStyle/>
        <a:p>
          <a:endParaRPr lang="en-US"/>
        </a:p>
      </dgm:t>
    </dgm:pt>
    <dgm:pt modelId="{53913DF0-5862-4EBA-9AEC-F32A287089C1}" type="pres">
      <dgm:prSet presAssocID="{3F1D01C3-B8F6-4EBE-9683-DB352EF0C7D4}" presName="childNode" presStyleLbl="node1" presStyleIdx="1" presStyleCnt="2" custLinFactNeighborY="49344">
        <dgm:presLayoutVars>
          <dgm:bulletEnabled val="1"/>
        </dgm:presLayoutVars>
      </dgm:prSet>
      <dgm:spPr/>
      <dgm:t>
        <a:bodyPr/>
        <a:lstStyle/>
        <a:p>
          <a:endParaRPr lang="en-US"/>
        </a:p>
      </dgm:t>
    </dgm:pt>
  </dgm:ptLst>
  <dgm:cxnLst>
    <dgm:cxn modelId="{D84A28DA-D3D3-42E5-B845-853F36DA53F3}" type="presOf" srcId="{528C1E41-3E0C-4855-A264-CB1D408BA517}" destId="{B1A01B26-D6C7-4A3E-90BC-9247B61E2240}" srcOrd="0" destOrd="0" presId="urn:microsoft.com/office/officeart/2005/8/layout/lProcess2"/>
    <dgm:cxn modelId="{E5FEF52F-8CD9-4F58-999D-E85AF916E338}" type="presOf" srcId="{3F1D01C3-B8F6-4EBE-9683-DB352EF0C7D4}" destId="{53913DF0-5862-4EBA-9AEC-F32A287089C1}" srcOrd="0" destOrd="0" presId="urn:microsoft.com/office/officeart/2005/8/layout/lProcess2"/>
    <dgm:cxn modelId="{8000ED76-8EC5-49A9-B699-D588E78AC268}" srcId="{528C1E41-3E0C-4855-A264-CB1D408BA517}" destId="{03902421-1B7A-43D9-80C0-8E485749B3EE}" srcOrd="0" destOrd="0" parTransId="{6D8D0772-DD7B-436F-A31A-C9C3D9AB594B}" sibTransId="{1F3F5182-142F-4CB0-8D25-0686D3C40E97}"/>
    <dgm:cxn modelId="{601F618B-08E4-4828-982D-7A6CFE9C743A}" srcId="{528C1E41-3E0C-4855-A264-CB1D408BA517}" destId="{3F1D01C3-B8F6-4EBE-9683-DB352EF0C7D4}" srcOrd="1" destOrd="0" parTransId="{AD25DEC3-1454-4768-8E41-372ADD71E06C}" sibTransId="{B7FBDF25-0E3D-4C1D-AA4C-8582EB9CED06}"/>
    <dgm:cxn modelId="{89E9813F-E35E-4EC0-A02E-B1C8752D33A3}" type="presOf" srcId="{B051241A-EA79-4B8F-9771-30F7FB52B404}" destId="{2E6F1E6B-C56D-49FC-BC2A-8B7C66183CC6}" srcOrd="0" destOrd="0" presId="urn:microsoft.com/office/officeart/2005/8/layout/lProcess2"/>
    <dgm:cxn modelId="{5314A8AC-9901-47F3-A28E-9CA25BA66C0F}" type="presOf" srcId="{03902421-1B7A-43D9-80C0-8E485749B3EE}" destId="{4FD237DD-41DA-48E2-B842-F008865466B3}" srcOrd="0" destOrd="0" presId="urn:microsoft.com/office/officeart/2005/8/layout/lProcess2"/>
    <dgm:cxn modelId="{9A5FBD76-92A6-443E-B833-A41DB0556D35}" type="presOf" srcId="{528C1E41-3E0C-4855-A264-CB1D408BA517}" destId="{E789D517-B3C6-4E20-A2AE-ACB86C627A92}" srcOrd="1" destOrd="0" presId="urn:microsoft.com/office/officeart/2005/8/layout/lProcess2"/>
    <dgm:cxn modelId="{09D73C38-030C-4AE5-852B-B134A190B6F5}" srcId="{B051241A-EA79-4B8F-9771-30F7FB52B404}" destId="{528C1E41-3E0C-4855-A264-CB1D408BA517}" srcOrd="0" destOrd="0" parTransId="{17A6969A-681E-4B5F-B6A1-8F7AECB86B4B}" sibTransId="{F848D811-31AF-420E-B000-84ADA20D5FC0}"/>
    <dgm:cxn modelId="{C26668E4-D579-4988-B9C2-899CB8801572}" type="presParOf" srcId="{2E6F1E6B-C56D-49FC-BC2A-8B7C66183CC6}" destId="{E215DAD6-810F-4002-80E5-C081F1939FDB}" srcOrd="0" destOrd="0" presId="urn:microsoft.com/office/officeart/2005/8/layout/lProcess2"/>
    <dgm:cxn modelId="{C33BF85E-83A4-4577-93E9-41D9769D7784}" type="presParOf" srcId="{E215DAD6-810F-4002-80E5-C081F1939FDB}" destId="{B1A01B26-D6C7-4A3E-90BC-9247B61E2240}" srcOrd="0" destOrd="0" presId="urn:microsoft.com/office/officeart/2005/8/layout/lProcess2"/>
    <dgm:cxn modelId="{71D477B5-2D9B-4116-B11F-50D995F2562A}" type="presParOf" srcId="{E215DAD6-810F-4002-80E5-C081F1939FDB}" destId="{E789D517-B3C6-4E20-A2AE-ACB86C627A92}" srcOrd="1" destOrd="0" presId="urn:microsoft.com/office/officeart/2005/8/layout/lProcess2"/>
    <dgm:cxn modelId="{8C03E7AE-3863-4C1B-B1D8-2AD618ADBECD}" type="presParOf" srcId="{E215DAD6-810F-4002-80E5-C081F1939FDB}" destId="{3ABD999A-290D-46B7-873E-38474B4BE942}" srcOrd="2" destOrd="0" presId="urn:microsoft.com/office/officeart/2005/8/layout/lProcess2"/>
    <dgm:cxn modelId="{F6D583EA-85F5-4E67-BA40-86C412229039}" type="presParOf" srcId="{3ABD999A-290D-46B7-873E-38474B4BE942}" destId="{9ABC69CA-6B66-4006-9C21-2498E064ACA5}" srcOrd="0" destOrd="0" presId="urn:microsoft.com/office/officeart/2005/8/layout/lProcess2"/>
    <dgm:cxn modelId="{44E82EA9-5570-4DDE-8E02-0D075FC7A390}" type="presParOf" srcId="{9ABC69CA-6B66-4006-9C21-2498E064ACA5}" destId="{4FD237DD-41DA-48E2-B842-F008865466B3}" srcOrd="0" destOrd="0" presId="urn:microsoft.com/office/officeart/2005/8/layout/lProcess2"/>
    <dgm:cxn modelId="{76E30FEA-AE91-4666-8E8C-7EA280710C53}" type="presParOf" srcId="{9ABC69CA-6B66-4006-9C21-2498E064ACA5}" destId="{AF4AE120-0C62-4733-9D4E-7DE91E24D5E8}" srcOrd="1" destOrd="0" presId="urn:microsoft.com/office/officeart/2005/8/layout/lProcess2"/>
    <dgm:cxn modelId="{B0DDA19C-CDF9-4190-8728-6CCAC7AC09B5}" type="presParOf" srcId="{9ABC69CA-6B66-4006-9C21-2498E064ACA5}" destId="{53913DF0-5862-4EBA-9AEC-F32A287089C1}" srcOrd="2" destOrd="0" presId="urn:microsoft.com/office/officeart/2005/8/layout/lProcess2"/>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B4BB4A3-BF35-46A7-A9D8-3370541A33B1}" type="doc">
      <dgm:prSet loTypeId="urn:microsoft.com/office/officeart/2005/8/layout/vList2" loCatId="list" qsTypeId="urn:microsoft.com/office/officeart/2005/8/quickstyle/simple3" qsCatId="simple" csTypeId="urn:microsoft.com/office/officeart/2005/8/colors/colorful1#2" csCatId="colorful" phldr="1"/>
      <dgm:spPr/>
    </dgm:pt>
    <dgm:pt modelId="{D086FE8F-5AA9-45DE-A5F5-37EF29F61427}">
      <dgm:prSet phldrT="[Text]" custT="1"/>
      <dgm:spPr/>
      <dgm:t>
        <a:bodyPr/>
        <a:lstStyle/>
        <a:p>
          <a:r>
            <a:rPr lang="en-US" sz="2000" b="1" i="1" dirty="0" smtClean="0">
              <a:latin typeface="Times New Roman" pitchFamily="18" charset="0"/>
              <a:cs typeface="Times New Roman" pitchFamily="18" charset="0"/>
            </a:rPr>
            <a:t>Modified Flexible Complementing Scheme (FCS) was implemented in year 2011 by </a:t>
          </a:r>
          <a:r>
            <a:rPr lang="en-US" sz="2000" b="1" i="1" dirty="0" err="1" smtClean="0">
              <a:latin typeface="Times New Roman" pitchFamily="18" charset="0"/>
              <a:cs typeface="Times New Roman" pitchFamily="18" charset="0"/>
            </a:rPr>
            <a:t>MoES</a:t>
          </a:r>
          <a:r>
            <a:rPr lang="en-US" sz="2000" b="1" i="1" dirty="0" smtClean="0">
              <a:latin typeface="Times New Roman" pitchFamily="18" charset="0"/>
              <a:cs typeface="Times New Roman" pitchFamily="18" charset="0"/>
            </a:rPr>
            <a:t> only to Group A post due to their scientific criteria. Only the Group A post are described as scientific and rest all are General in nature.</a:t>
          </a:r>
          <a:endParaRPr lang="en-US" sz="2000" b="1" i="1" dirty="0">
            <a:latin typeface="Times New Roman" pitchFamily="18" charset="0"/>
            <a:cs typeface="Times New Roman" pitchFamily="18" charset="0"/>
          </a:endParaRPr>
        </a:p>
      </dgm:t>
    </dgm:pt>
    <dgm:pt modelId="{FD8449A7-4610-4B07-8536-867D403FCDBA}" type="parTrans" cxnId="{DAC18A8E-EB11-42B7-8FD2-FEE966DD9EBB}">
      <dgm:prSet/>
      <dgm:spPr/>
      <dgm:t>
        <a:bodyPr/>
        <a:lstStyle/>
        <a:p>
          <a:endParaRPr lang="en-US"/>
        </a:p>
      </dgm:t>
    </dgm:pt>
    <dgm:pt modelId="{1A519987-DE1F-4074-96C8-860BEA87B9E8}" type="sibTrans" cxnId="{DAC18A8E-EB11-42B7-8FD2-FEE966DD9EBB}">
      <dgm:prSet/>
      <dgm:spPr/>
      <dgm:t>
        <a:bodyPr/>
        <a:lstStyle/>
        <a:p>
          <a:endParaRPr lang="en-US"/>
        </a:p>
      </dgm:t>
    </dgm:pt>
    <dgm:pt modelId="{CCD4954E-9654-44DB-8EAB-FD67935529FC}">
      <dgm:prSet phldrT="[Text]" custT="1"/>
      <dgm:spPr/>
      <dgm:t>
        <a:bodyPr/>
        <a:lstStyle/>
        <a:p>
          <a:r>
            <a:rPr lang="en-US" sz="2000" b="1" i="1" dirty="0" smtClean="0">
              <a:latin typeface="Times New Roman" pitchFamily="18" charset="0"/>
              <a:cs typeface="Times New Roman" pitchFamily="18" charset="0"/>
            </a:rPr>
            <a:t>Delay in implementing court orders.</a:t>
          </a:r>
          <a:endParaRPr lang="en-US" sz="2000" b="1" i="1" dirty="0">
            <a:latin typeface="Times New Roman" pitchFamily="18" charset="0"/>
            <a:cs typeface="Times New Roman" pitchFamily="18" charset="0"/>
          </a:endParaRPr>
        </a:p>
      </dgm:t>
    </dgm:pt>
    <dgm:pt modelId="{28CCFDCA-C497-4B88-B51E-8E2967446F3A}" type="parTrans" cxnId="{5F82235A-F2D3-4489-B4FC-4F529DB7A2CD}">
      <dgm:prSet/>
      <dgm:spPr/>
      <dgm:t>
        <a:bodyPr/>
        <a:lstStyle/>
        <a:p>
          <a:endParaRPr lang="en-US"/>
        </a:p>
      </dgm:t>
    </dgm:pt>
    <dgm:pt modelId="{EFDCDF8F-50B4-49DF-A106-83D846019D4B}" type="sibTrans" cxnId="{5F82235A-F2D3-4489-B4FC-4F529DB7A2CD}">
      <dgm:prSet/>
      <dgm:spPr/>
      <dgm:t>
        <a:bodyPr/>
        <a:lstStyle/>
        <a:p>
          <a:endParaRPr lang="en-US"/>
        </a:p>
      </dgm:t>
    </dgm:pt>
    <dgm:pt modelId="{82F21B88-B8FA-4217-ABFA-1E38E8335048}">
      <dgm:prSet phldrT="[Text]" custT="1"/>
      <dgm:spPr/>
      <dgm:t>
        <a:bodyPr/>
        <a:lstStyle/>
        <a:p>
          <a:r>
            <a:rPr lang="en-US" sz="2000" b="1" i="1" dirty="0" smtClean="0">
              <a:latin typeface="Times New Roman" pitchFamily="18" charset="0"/>
              <a:cs typeface="Times New Roman" pitchFamily="18" charset="0"/>
            </a:rPr>
            <a:t>Group B promotion channel was closed after 2008. Acute stagnation in all Group B and C posts. </a:t>
          </a:r>
        </a:p>
      </dgm:t>
    </dgm:pt>
    <dgm:pt modelId="{987A4352-7724-4986-893B-3A508F84856A}" type="parTrans" cxnId="{1BCBE36E-C786-46FC-91DD-B5796E433869}">
      <dgm:prSet/>
      <dgm:spPr/>
      <dgm:t>
        <a:bodyPr/>
        <a:lstStyle/>
        <a:p>
          <a:endParaRPr lang="en-US"/>
        </a:p>
      </dgm:t>
    </dgm:pt>
    <dgm:pt modelId="{AEF99EF2-56FA-4059-B1AF-A8090B7FDAFA}" type="sibTrans" cxnId="{1BCBE36E-C786-46FC-91DD-B5796E433869}">
      <dgm:prSet/>
      <dgm:spPr/>
      <dgm:t>
        <a:bodyPr/>
        <a:lstStyle/>
        <a:p>
          <a:endParaRPr lang="en-US"/>
        </a:p>
      </dgm:t>
    </dgm:pt>
    <dgm:pt modelId="{11B12C06-6CC4-4481-A81E-1B1A53B30AFC}">
      <dgm:prSet phldrT="[Text]" custT="1"/>
      <dgm:spPr/>
      <dgm:t>
        <a:bodyPr/>
        <a:lstStyle/>
        <a:p>
          <a:r>
            <a:rPr lang="en-US" sz="2000" b="1" i="1" dirty="0" smtClean="0">
              <a:latin typeface="Times New Roman" pitchFamily="18" charset="0"/>
              <a:cs typeface="Times New Roman" pitchFamily="18" charset="0"/>
            </a:rPr>
            <a:t>No records on department’s actual status i.e. Scientific/operational/technical till date.</a:t>
          </a:r>
          <a:endParaRPr lang="en-US" sz="2000" b="1" i="1" dirty="0">
            <a:latin typeface="Times New Roman" pitchFamily="18" charset="0"/>
            <a:cs typeface="Times New Roman" pitchFamily="18" charset="0"/>
          </a:endParaRPr>
        </a:p>
      </dgm:t>
    </dgm:pt>
    <dgm:pt modelId="{B3172147-12F1-4C25-A669-BD6AE8A3E0E2}" type="parTrans" cxnId="{EFCC85E0-737F-4F73-9A1B-FEB726DBB5E9}">
      <dgm:prSet/>
      <dgm:spPr/>
      <dgm:t>
        <a:bodyPr/>
        <a:lstStyle/>
        <a:p>
          <a:endParaRPr lang="en-US"/>
        </a:p>
      </dgm:t>
    </dgm:pt>
    <dgm:pt modelId="{035A58E7-112D-4F40-A057-9A1D30265D36}" type="sibTrans" cxnId="{EFCC85E0-737F-4F73-9A1B-FEB726DBB5E9}">
      <dgm:prSet/>
      <dgm:spPr/>
      <dgm:t>
        <a:bodyPr/>
        <a:lstStyle/>
        <a:p>
          <a:endParaRPr lang="en-US"/>
        </a:p>
      </dgm:t>
    </dgm:pt>
    <dgm:pt modelId="{8775E34F-555F-489C-BDC1-BDC9C4034FEB}">
      <dgm:prSet custT="1"/>
      <dgm:spPr/>
      <dgm:t>
        <a:bodyPr/>
        <a:lstStyle/>
        <a:p>
          <a:r>
            <a:rPr lang="en-US" sz="2000" b="1" i="1" dirty="0" smtClean="0">
              <a:latin typeface="Times New Roman" pitchFamily="18" charset="0"/>
              <a:cs typeface="Times New Roman" pitchFamily="18" charset="0"/>
            </a:rPr>
            <a:t>Five time bound promotions for Group-A officers &amp; only one promotion to Group-B and C cadre in entire service.</a:t>
          </a:r>
        </a:p>
      </dgm:t>
    </dgm:pt>
    <dgm:pt modelId="{D2D334B7-FC7A-4E1D-BD92-F0C29E1DDDCE}" type="parTrans" cxnId="{B49B454D-A4AD-4383-9F30-B9D0A2E25744}">
      <dgm:prSet/>
      <dgm:spPr/>
      <dgm:t>
        <a:bodyPr/>
        <a:lstStyle/>
        <a:p>
          <a:endParaRPr lang="en-US"/>
        </a:p>
      </dgm:t>
    </dgm:pt>
    <dgm:pt modelId="{5CB063DD-B680-48CB-B50E-34221B5D0A0E}" type="sibTrans" cxnId="{B49B454D-A4AD-4383-9F30-B9D0A2E25744}">
      <dgm:prSet/>
      <dgm:spPr/>
      <dgm:t>
        <a:bodyPr/>
        <a:lstStyle/>
        <a:p>
          <a:endParaRPr lang="en-US"/>
        </a:p>
      </dgm:t>
    </dgm:pt>
    <dgm:pt modelId="{949ADCDE-214C-4DC3-BFBA-0B8D3580A00B}">
      <dgm:prSet custT="1"/>
      <dgm:spPr/>
      <dgm:t>
        <a:bodyPr/>
        <a:lstStyle/>
        <a:p>
          <a:r>
            <a:rPr lang="en-US" sz="2000" b="1" i="1" dirty="0" smtClean="0">
              <a:latin typeface="Times New Roman" pitchFamily="18" charset="0"/>
              <a:cs typeface="Times New Roman" pitchFamily="18" charset="0"/>
            </a:rPr>
            <a:t>Restructuring of only Group-B cadre is approved by </a:t>
          </a:r>
          <a:r>
            <a:rPr lang="en-US" sz="2000" b="1" i="1" dirty="0" err="1" smtClean="0">
              <a:latin typeface="Times New Roman" pitchFamily="18" charset="0"/>
              <a:cs typeface="Times New Roman" pitchFamily="18" charset="0"/>
            </a:rPr>
            <a:t>DoPT</a:t>
          </a:r>
          <a:r>
            <a:rPr lang="en-US" sz="2000" b="1" i="1" dirty="0" smtClean="0">
              <a:latin typeface="Times New Roman" pitchFamily="18" charset="0"/>
              <a:cs typeface="Times New Roman" pitchFamily="18" charset="0"/>
            </a:rPr>
            <a:t> but its implementation is still pending.</a:t>
          </a:r>
        </a:p>
      </dgm:t>
    </dgm:pt>
    <dgm:pt modelId="{9DA234DB-47F8-4D0C-9DCB-156284C68366}" type="parTrans" cxnId="{6EA3C421-FD17-403D-B522-85E0E2090071}">
      <dgm:prSet/>
      <dgm:spPr/>
      <dgm:t>
        <a:bodyPr/>
        <a:lstStyle/>
        <a:p>
          <a:endParaRPr lang="en-US"/>
        </a:p>
      </dgm:t>
    </dgm:pt>
    <dgm:pt modelId="{7DAA5A66-DAC3-4E04-AEBF-4FF274C5D570}" type="sibTrans" cxnId="{6EA3C421-FD17-403D-B522-85E0E2090071}">
      <dgm:prSet/>
      <dgm:spPr/>
      <dgm:t>
        <a:bodyPr/>
        <a:lstStyle/>
        <a:p>
          <a:endParaRPr lang="en-US"/>
        </a:p>
      </dgm:t>
    </dgm:pt>
    <dgm:pt modelId="{C5DFDBEC-74F6-4796-8BDF-05C2E4D049F7}" type="pres">
      <dgm:prSet presAssocID="{DB4BB4A3-BF35-46A7-A9D8-3370541A33B1}" presName="linear" presStyleCnt="0">
        <dgm:presLayoutVars>
          <dgm:animLvl val="lvl"/>
          <dgm:resizeHandles val="exact"/>
        </dgm:presLayoutVars>
      </dgm:prSet>
      <dgm:spPr/>
    </dgm:pt>
    <dgm:pt modelId="{565D6C4E-21D5-4C78-BBF3-8139839042A5}" type="pres">
      <dgm:prSet presAssocID="{D086FE8F-5AA9-45DE-A5F5-37EF29F61427}" presName="parentText" presStyleLbl="node1" presStyleIdx="0" presStyleCnt="6">
        <dgm:presLayoutVars>
          <dgm:chMax val="0"/>
          <dgm:bulletEnabled val="1"/>
        </dgm:presLayoutVars>
      </dgm:prSet>
      <dgm:spPr/>
      <dgm:t>
        <a:bodyPr/>
        <a:lstStyle/>
        <a:p>
          <a:endParaRPr lang="en-US"/>
        </a:p>
      </dgm:t>
    </dgm:pt>
    <dgm:pt modelId="{F7A04C81-87A3-483C-862B-5387B9034E93}" type="pres">
      <dgm:prSet presAssocID="{1A519987-DE1F-4074-96C8-860BEA87B9E8}" presName="spacer" presStyleCnt="0"/>
      <dgm:spPr/>
    </dgm:pt>
    <dgm:pt modelId="{7B39469A-F1B5-4467-AB8B-B6A033A4D0F4}" type="pres">
      <dgm:prSet presAssocID="{82F21B88-B8FA-4217-ABFA-1E38E8335048}" presName="parentText" presStyleLbl="node1" presStyleIdx="1" presStyleCnt="6">
        <dgm:presLayoutVars>
          <dgm:chMax val="0"/>
          <dgm:bulletEnabled val="1"/>
        </dgm:presLayoutVars>
      </dgm:prSet>
      <dgm:spPr/>
      <dgm:t>
        <a:bodyPr/>
        <a:lstStyle/>
        <a:p>
          <a:endParaRPr lang="en-US"/>
        </a:p>
      </dgm:t>
    </dgm:pt>
    <dgm:pt modelId="{CDCED3C2-AD18-42AA-B5BB-F93D44F04BD1}" type="pres">
      <dgm:prSet presAssocID="{AEF99EF2-56FA-4059-B1AF-A8090B7FDAFA}" presName="spacer" presStyleCnt="0"/>
      <dgm:spPr/>
    </dgm:pt>
    <dgm:pt modelId="{C23E45BE-0164-4A08-B3B7-E8116501055F}" type="pres">
      <dgm:prSet presAssocID="{11B12C06-6CC4-4481-A81E-1B1A53B30AFC}" presName="parentText" presStyleLbl="node1" presStyleIdx="2" presStyleCnt="6">
        <dgm:presLayoutVars>
          <dgm:chMax val="0"/>
          <dgm:bulletEnabled val="1"/>
        </dgm:presLayoutVars>
      </dgm:prSet>
      <dgm:spPr/>
      <dgm:t>
        <a:bodyPr/>
        <a:lstStyle/>
        <a:p>
          <a:endParaRPr lang="en-US"/>
        </a:p>
      </dgm:t>
    </dgm:pt>
    <dgm:pt modelId="{03937A30-C070-417A-A503-E04E6E23BD35}" type="pres">
      <dgm:prSet presAssocID="{035A58E7-112D-4F40-A057-9A1D30265D36}" presName="spacer" presStyleCnt="0"/>
      <dgm:spPr/>
    </dgm:pt>
    <dgm:pt modelId="{0D5559A5-D574-4761-8696-0B14C18D369D}" type="pres">
      <dgm:prSet presAssocID="{CCD4954E-9654-44DB-8EAB-FD67935529FC}" presName="parentText" presStyleLbl="node1" presStyleIdx="3" presStyleCnt="6" custLinFactNeighborX="-7456">
        <dgm:presLayoutVars>
          <dgm:chMax val="0"/>
          <dgm:bulletEnabled val="1"/>
        </dgm:presLayoutVars>
      </dgm:prSet>
      <dgm:spPr/>
      <dgm:t>
        <a:bodyPr/>
        <a:lstStyle/>
        <a:p>
          <a:endParaRPr lang="en-US"/>
        </a:p>
      </dgm:t>
    </dgm:pt>
    <dgm:pt modelId="{4226BE4E-941D-4C88-97EC-129CFEE6D29F}" type="pres">
      <dgm:prSet presAssocID="{EFDCDF8F-50B4-49DF-A106-83D846019D4B}" presName="spacer" presStyleCnt="0"/>
      <dgm:spPr/>
    </dgm:pt>
    <dgm:pt modelId="{7B858D01-8448-413F-B335-EACB71D7E6D2}" type="pres">
      <dgm:prSet presAssocID="{8775E34F-555F-489C-BDC1-BDC9C4034FEB}" presName="parentText" presStyleLbl="node1" presStyleIdx="4" presStyleCnt="6">
        <dgm:presLayoutVars>
          <dgm:chMax val="0"/>
          <dgm:bulletEnabled val="1"/>
        </dgm:presLayoutVars>
      </dgm:prSet>
      <dgm:spPr/>
      <dgm:t>
        <a:bodyPr/>
        <a:lstStyle/>
        <a:p>
          <a:endParaRPr lang="en-US"/>
        </a:p>
      </dgm:t>
    </dgm:pt>
    <dgm:pt modelId="{C6D90F21-C36D-484A-A05B-6FC257DB4262}" type="pres">
      <dgm:prSet presAssocID="{5CB063DD-B680-48CB-B50E-34221B5D0A0E}" presName="spacer" presStyleCnt="0"/>
      <dgm:spPr/>
    </dgm:pt>
    <dgm:pt modelId="{FAA3BD6B-9370-4F8F-A332-0E1528BBB173}" type="pres">
      <dgm:prSet presAssocID="{949ADCDE-214C-4DC3-BFBA-0B8D3580A00B}" presName="parentText" presStyleLbl="node1" presStyleIdx="5" presStyleCnt="6" custLinFactNeighborY="11936">
        <dgm:presLayoutVars>
          <dgm:chMax val="0"/>
          <dgm:bulletEnabled val="1"/>
        </dgm:presLayoutVars>
      </dgm:prSet>
      <dgm:spPr/>
      <dgm:t>
        <a:bodyPr/>
        <a:lstStyle/>
        <a:p>
          <a:endParaRPr lang="en-US"/>
        </a:p>
      </dgm:t>
    </dgm:pt>
  </dgm:ptLst>
  <dgm:cxnLst>
    <dgm:cxn modelId="{75B9945E-BF61-45DA-9862-4AEED4AC61AB}" type="presOf" srcId="{82F21B88-B8FA-4217-ABFA-1E38E8335048}" destId="{7B39469A-F1B5-4467-AB8B-B6A033A4D0F4}" srcOrd="0" destOrd="0" presId="urn:microsoft.com/office/officeart/2005/8/layout/vList2"/>
    <dgm:cxn modelId="{24EB59AA-778B-44AB-880F-F1F19FFF95FD}" type="presOf" srcId="{DB4BB4A3-BF35-46A7-A9D8-3370541A33B1}" destId="{C5DFDBEC-74F6-4796-8BDF-05C2E4D049F7}" srcOrd="0" destOrd="0" presId="urn:microsoft.com/office/officeart/2005/8/layout/vList2"/>
    <dgm:cxn modelId="{B49B454D-A4AD-4383-9F30-B9D0A2E25744}" srcId="{DB4BB4A3-BF35-46A7-A9D8-3370541A33B1}" destId="{8775E34F-555F-489C-BDC1-BDC9C4034FEB}" srcOrd="4" destOrd="0" parTransId="{D2D334B7-FC7A-4E1D-BD92-F0C29E1DDDCE}" sibTransId="{5CB063DD-B680-48CB-B50E-34221B5D0A0E}"/>
    <dgm:cxn modelId="{08E04957-2DE4-46F5-9486-9CC941840F6F}" type="presOf" srcId="{D086FE8F-5AA9-45DE-A5F5-37EF29F61427}" destId="{565D6C4E-21D5-4C78-BBF3-8139839042A5}" srcOrd="0" destOrd="0" presId="urn:microsoft.com/office/officeart/2005/8/layout/vList2"/>
    <dgm:cxn modelId="{219C3247-57C8-48A6-9499-947EE5B23A28}" type="presOf" srcId="{CCD4954E-9654-44DB-8EAB-FD67935529FC}" destId="{0D5559A5-D574-4761-8696-0B14C18D369D}" srcOrd="0" destOrd="0" presId="urn:microsoft.com/office/officeart/2005/8/layout/vList2"/>
    <dgm:cxn modelId="{EFCC85E0-737F-4F73-9A1B-FEB726DBB5E9}" srcId="{DB4BB4A3-BF35-46A7-A9D8-3370541A33B1}" destId="{11B12C06-6CC4-4481-A81E-1B1A53B30AFC}" srcOrd="2" destOrd="0" parTransId="{B3172147-12F1-4C25-A669-BD6AE8A3E0E2}" sibTransId="{035A58E7-112D-4F40-A057-9A1D30265D36}"/>
    <dgm:cxn modelId="{637A2864-89FA-43F6-B36D-66AA7B3B6FF7}" type="presOf" srcId="{8775E34F-555F-489C-BDC1-BDC9C4034FEB}" destId="{7B858D01-8448-413F-B335-EACB71D7E6D2}" srcOrd="0" destOrd="0" presId="urn:microsoft.com/office/officeart/2005/8/layout/vList2"/>
    <dgm:cxn modelId="{1BCBE36E-C786-46FC-91DD-B5796E433869}" srcId="{DB4BB4A3-BF35-46A7-A9D8-3370541A33B1}" destId="{82F21B88-B8FA-4217-ABFA-1E38E8335048}" srcOrd="1" destOrd="0" parTransId="{987A4352-7724-4986-893B-3A508F84856A}" sibTransId="{AEF99EF2-56FA-4059-B1AF-A8090B7FDAFA}"/>
    <dgm:cxn modelId="{CC62AF44-9256-4F76-A63D-6D2FDF8FBEC3}" type="presOf" srcId="{949ADCDE-214C-4DC3-BFBA-0B8D3580A00B}" destId="{FAA3BD6B-9370-4F8F-A332-0E1528BBB173}" srcOrd="0" destOrd="0" presId="urn:microsoft.com/office/officeart/2005/8/layout/vList2"/>
    <dgm:cxn modelId="{DAC18A8E-EB11-42B7-8FD2-FEE966DD9EBB}" srcId="{DB4BB4A3-BF35-46A7-A9D8-3370541A33B1}" destId="{D086FE8F-5AA9-45DE-A5F5-37EF29F61427}" srcOrd="0" destOrd="0" parTransId="{FD8449A7-4610-4B07-8536-867D403FCDBA}" sibTransId="{1A519987-DE1F-4074-96C8-860BEA87B9E8}"/>
    <dgm:cxn modelId="{631DF4AC-CC75-486B-A4E0-A2AB328736E6}" type="presOf" srcId="{11B12C06-6CC4-4481-A81E-1B1A53B30AFC}" destId="{C23E45BE-0164-4A08-B3B7-E8116501055F}" srcOrd="0" destOrd="0" presId="urn:microsoft.com/office/officeart/2005/8/layout/vList2"/>
    <dgm:cxn modelId="{5F82235A-F2D3-4489-B4FC-4F529DB7A2CD}" srcId="{DB4BB4A3-BF35-46A7-A9D8-3370541A33B1}" destId="{CCD4954E-9654-44DB-8EAB-FD67935529FC}" srcOrd="3" destOrd="0" parTransId="{28CCFDCA-C497-4B88-B51E-8E2967446F3A}" sibTransId="{EFDCDF8F-50B4-49DF-A106-83D846019D4B}"/>
    <dgm:cxn modelId="{6EA3C421-FD17-403D-B522-85E0E2090071}" srcId="{DB4BB4A3-BF35-46A7-A9D8-3370541A33B1}" destId="{949ADCDE-214C-4DC3-BFBA-0B8D3580A00B}" srcOrd="5" destOrd="0" parTransId="{9DA234DB-47F8-4D0C-9DCB-156284C68366}" sibTransId="{7DAA5A66-DAC3-4E04-AEBF-4FF274C5D570}"/>
    <dgm:cxn modelId="{6B121F26-F65B-45A0-BC23-EE71CA502FF6}" type="presParOf" srcId="{C5DFDBEC-74F6-4796-8BDF-05C2E4D049F7}" destId="{565D6C4E-21D5-4C78-BBF3-8139839042A5}" srcOrd="0" destOrd="0" presId="urn:microsoft.com/office/officeart/2005/8/layout/vList2"/>
    <dgm:cxn modelId="{C3625814-6050-4E17-B151-52804E95F5D3}" type="presParOf" srcId="{C5DFDBEC-74F6-4796-8BDF-05C2E4D049F7}" destId="{F7A04C81-87A3-483C-862B-5387B9034E93}" srcOrd="1" destOrd="0" presId="urn:microsoft.com/office/officeart/2005/8/layout/vList2"/>
    <dgm:cxn modelId="{CA7BB061-5C09-44B0-9BEC-ACDAEF80F841}" type="presParOf" srcId="{C5DFDBEC-74F6-4796-8BDF-05C2E4D049F7}" destId="{7B39469A-F1B5-4467-AB8B-B6A033A4D0F4}" srcOrd="2" destOrd="0" presId="urn:microsoft.com/office/officeart/2005/8/layout/vList2"/>
    <dgm:cxn modelId="{F45C36AF-D192-4D67-A994-9406C3C179CA}" type="presParOf" srcId="{C5DFDBEC-74F6-4796-8BDF-05C2E4D049F7}" destId="{CDCED3C2-AD18-42AA-B5BB-F93D44F04BD1}" srcOrd="3" destOrd="0" presId="urn:microsoft.com/office/officeart/2005/8/layout/vList2"/>
    <dgm:cxn modelId="{2471F1C6-B365-45CD-868C-9AA44634DA66}" type="presParOf" srcId="{C5DFDBEC-74F6-4796-8BDF-05C2E4D049F7}" destId="{C23E45BE-0164-4A08-B3B7-E8116501055F}" srcOrd="4" destOrd="0" presId="urn:microsoft.com/office/officeart/2005/8/layout/vList2"/>
    <dgm:cxn modelId="{2E9537EC-9953-4700-9EAD-8C05D8BC3CAB}" type="presParOf" srcId="{C5DFDBEC-74F6-4796-8BDF-05C2E4D049F7}" destId="{03937A30-C070-417A-A503-E04E6E23BD35}" srcOrd="5" destOrd="0" presId="urn:microsoft.com/office/officeart/2005/8/layout/vList2"/>
    <dgm:cxn modelId="{7D66CCBB-AEAA-41BA-A1C1-02C69EC460FA}" type="presParOf" srcId="{C5DFDBEC-74F6-4796-8BDF-05C2E4D049F7}" destId="{0D5559A5-D574-4761-8696-0B14C18D369D}" srcOrd="6" destOrd="0" presId="urn:microsoft.com/office/officeart/2005/8/layout/vList2"/>
    <dgm:cxn modelId="{FD3B5BA4-2A39-47C5-991C-E1DB3DD26DA0}" type="presParOf" srcId="{C5DFDBEC-74F6-4796-8BDF-05C2E4D049F7}" destId="{4226BE4E-941D-4C88-97EC-129CFEE6D29F}" srcOrd="7" destOrd="0" presId="urn:microsoft.com/office/officeart/2005/8/layout/vList2"/>
    <dgm:cxn modelId="{1C8EA957-F084-4E57-BC35-30F5D1A5BA19}" type="presParOf" srcId="{C5DFDBEC-74F6-4796-8BDF-05C2E4D049F7}" destId="{7B858D01-8448-413F-B335-EACB71D7E6D2}" srcOrd="8" destOrd="0" presId="urn:microsoft.com/office/officeart/2005/8/layout/vList2"/>
    <dgm:cxn modelId="{FCA9FD02-A800-43DE-94A0-ADC06F5BE4CE}" type="presParOf" srcId="{C5DFDBEC-74F6-4796-8BDF-05C2E4D049F7}" destId="{C6D90F21-C36D-484A-A05B-6FC257DB4262}" srcOrd="9" destOrd="0" presId="urn:microsoft.com/office/officeart/2005/8/layout/vList2"/>
    <dgm:cxn modelId="{FBA3A1CC-493A-43EB-B923-5B51DDCD77D1}" type="presParOf" srcId="{C5DFDBEC-74F6-4796-8BDF-05C2E4D049F7}" destId="{FAA3BD6B-9370-4F8F-A332-0E1528BBB173}" srcOrd="1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5E996A9-C0D6-48F6-939C-0D2B248D3061}" type="doc">
      <dgm:prSet loTypeId="urn:microsoft.com/office/officeart/2005/8/layout/lProcess1" loCatId="process" qsTypeId="urn:microsoft.com/office/officeart/2005/8/quickstyle/simple1" qsCatId="simple" csTypeId="urn:microsoft.com/office/officeart/2005/8/colors/accent5_4" csCatId="accent5" phldr="1"/>
      <dgm:spPr/>
      <dgm:t>
        <a:bodyPr/>
        <a:lstStyle/>
        <a:p>
          <a:endParaRPr lang="en-US"/>
        </a:p>
      </dgm:t>
    </dgm:pt>
    <dgm:pt modelId="{5B1E51D2-ACC3-4FA2-8776-9567B1E0829A}">
      <dgm:prSet phldrT="[Text]" custT="1"/>
      <dgm:spPr>
        <a:solidFill>
          <a:schemeClr val="bg1">
            <a:lumMod val="75000"/>
          </a:schemeClr>
        </a:solidFill>
        <a:ln>
          <a:noFill/>
        </a:ln>
      </dgm:spPr>
      <dgm:t>
        <a:bodyPr/>
        <a:lstStyle/>
        <a:p>
          <a:pPr algn="l"/>
          <a:r>
            <a:rPr lang="en-US" sz="1800" b="1" i="1" dirty="0" smtClean="0">
              <a:solidFill>
                <a:srgbClr val="C00000"/>
              </a:solidFill>
              <a:latin typeface="Times New Roman" pitchFamily="18" charset="0"/>
              <a:cs typeface="Times New Roman" pitchFamily="18" charset="0"/>
            </a:rPr>
            <a:t>Nomenclature  of posts  after restructuring as per unions suggestions.</a:t>
          </a:r>
          <a:endParaRPr lang="en-US" sz="1800" b="1" i="1" dirty="0">
            <a:solidFill>
              <a:srgbClr val="C00000"/>
            </a:solidFill>
            <a:latin typeface="Times New Roman" pitchFamily="18" charset="0"/>
            <a:cs typeface="Times New Roman" pitchFamily="18" charset="0"/>
          </a:endParaRPr>
        </a:p>
      </dgm:t>
    </dgm:pt>
    <dgm:pt modelId="{FD8B4CD8-61B3-45B0-9D9B-E27DCD2BD4CA}" type="parTrans" cxnId="{B2590941-DE0D-4EAB-8D65-92DAE16A4E5F}">
      <dgm:prSet/>
      <dgm:spPr/>
      <dgm:t>
        <a:bodyPr/>
        <a:lstStyle/>
        <a:p>
          <a:endParaRPr lang="en-US"/>
        </a:p>
      </dgm:t>
    </dgm:pt>
    <dgm:pt modelId="{29140811-C448-473B-91E0-AB20227ED003}" type="sibTrans" cxnId="{B2590941-DE0D-4EAB-8D65-92DAE16A4E5F}">
      <dgm:prSet/>
      <dgm:spPr/>
      <dgm:t>
        <a:bodyPr/>
        <a:lstStyle/>
        <a:p>
          <a:endParaRPr lang="en-US"/>
        </a:p>
      </dgm:t>
    </dgm:pt>
    <dgm:pt modelId="{1EA76F47-04DE-4A73-8D63-5A0900CD564B}">
      <dgm:prSet phldrT="[Text]" custT="1"/>
      <dgm:spPr/>
      <dgm:t>
        <a:bodyPr/>
        <a:lstStyle/>
        <a:p>
          <a:pPr algn="l"/>
          <a:endParaRPr lang="en-US" sz="1800" b="0" i="1" dirty="0" smtClean="0">
            <a:latin typeface="Times New Roman" pitchFamily="18" charset="0"/>
            <a:cs typeface="Times New Roman" pitchFamily="18" charset="0"/>
          </a:endParaRPr>
        </a:p>
        <a:p>
          <a:pPr algn="l"/>
          <a:r>
            <a:rPr lang="en-US" sz="1800" b="1" i="1" dirty="0" smtClean="0">
              <a:solidFill>
                <a:srgbClr val="C00000"/>
              </a:solidFill>
              <a:latin typeface="Times New Roman" pitchFamily="18" charset="0"/>
              <a:cs typeface="Times New Roman" pitchFamily="18" charset="0"/>
            </a:rPr>
            <a:t>Special departmental status as Operational Department at par with Railways, </a:t>
          </a:r>
          <a:r>
            <a:rPr lang="en-US" sz="1800" b="1" i="1" dirty="0" err="1" smtClean="0">
              <a:solidFill>
                <a:srgbClr val="C00000"/>
              </a:solidFill>
              <a:latin typeface="Times New Roman" pitchFamily="18" charset="0"/>
              <a:cs typeface="Times New Roman" pitchFamily="18" charset="0"/>
            </a:rPr>
            <a:t>Defence</a:t>
          </a:r>
          <a:r>
            <a:rPr lang="en-US" sz="1800" b="1" i="1" dirty="0" smtClean="0">
              <a:solidFill>
                <a:srgbClr val="C00000"/>
              </a:solidFill>
              <a:latin typeface="Times New Roman" pitchFamily="18" charset="0"/>
              <a:cs typeface="Times New Roman" pitchFamily="18" charset="0"/>
            </a:rPr>
            <a:t> etc</a:t>
          </a:r>
          <a:r>
            <a:rPr lang="en-US" sz="1800" b="1" i="1" dirty="0" smtClean="0">
              <a:latin typeface="Times New Roman" pitchFamily="18" charset="0"/>
              <a:cs typeface="Times New Roman" pitchFamily="18" charset="0"/>
            </a:rPr>
            <a:t>.</a:t>
          </a:r>
        </a:p>
        <a:p>
          <a:pPr algn="l"/>
          <a:endParaRPr lang="en-US" sz="1800" b="0" i="1" dirty="0">
            <a:latin typeface="Times New Roman" pitchFamily="18" charset="0"/>
            <a:cs typeface="Times New Roman" pitchFamily="18" charset="0"/>
          </a:endParaRPr>
        </a:p>
      </dgm:t>
    </dgm:pt>
    <dgm:pt modelId="{71D8048A-E62F-42EC-96DB-BF5A98DCD7C7}" type="parTrans" cxnId="{B819AC3A-3E05-40FD-946F-185ABE78B8F1}">
      <dgm:prSet/>
      <dgm:spPr/>
      <dgm:t>
        <a:bodyPr/>
        <a:lstStyle/>
        <a:p>
          <a:endParaRPr lang="en-US"/>
        </a:p>
      </dgm:t>
    </dgm:pt>
    <dgm:pt modelId="{724DAECB-ABCE-4656-AD30-198794787AAF}" type="sibTrans" cxnId="{B819AC3A-3E05-40FD-946F-185ABE78B8F1}">
      <dgm:prSet/>
      <dgm:spPr/>
      <dgm:t>
        <a:bodyPr/>
        <a:lstStyle/>
        <a:p>
          <a:endParaRPr lang="en-US"/>
        </a:p>
      </dgm:t>
    </dgm:pt>
    <dgm:pt modelId="{459BF480-A548-43DB-BF62-4C68860EBF11}">
      <dgm:prSet phldrT="[Text]" custT="1"/>
      <dgm:spPr>
        <a:solidFill>
          <a:schemeClr val="bg1">
            <a:lumMod val="75000"/>
            <a:alpha val="90000"/>
          </a:schemeClr>
        </a:solidFill>
      </dgm:spPr>
      <dgm:t>
        <a:bodyPr/>
        <a:lstStyle/>
        <a:p>
          <a:pPr algn="l"/>
          <a:r>
            <a:rPr lang="en-US" sz="1800" b="1" i="1" dirty="0" smtClean="0">
              <a:solidFill>
                <a:srgbClr val="C00000"/>
              </a:solidFill>
              <a:latin typeface="Times New Roman" pitchFamily="18" charset="0"/>
              <a:cs typeface="Times New Roman" pitchFamily="18" charset="0"/>
            </a:rPr>
            <a:t>Issue of office order for the posts created due to restructuring in all designations/posts as per </a:t>
          </a:r>
          <a:r>
            <a:rPr lang="en-US" sz="1800" b="1" i="1" dirty="0" err="1" smtClean="0">
              <a:solidFill>
                <a:srgbClr val="C00000"/>
              </a:solidFill>
              <a:latin typeface="Times New Roman" pitchFamily="18" charset="0"/>
              <a:cs typeface="Times New Roman" pitchFamily="18" charset="0"/>
            </a:rPr>
            <a:t>DoPT</a:t>
          </a:r>
          <a:r>
            <a:rPr lang="en-US" sz="1800" b="1" i="1" dirty="0" smtClean="0">
              <a:solidFill>
                <a:srgbClr val="C00000"/>
              </a:solidFill>
              <a:latin typeface="Times New Roman" pitchFamily="18" charset="0"/>
              <a:cs typeface="Times New Roman" pitchFamily="18" charset="0"/>
            </a:rPr>
            <a:t> norms</a:t>
          </a:r>
          <a:r>
            <a:rPr lang="en-US" sz="1800" b="1" i="1" dirty="0" smtClean="0">
              <a:latin typeface="Times New Roman" pitchFamily="18" charset="0"/>
              <a:cs typeface="Times New Roman" pitchFamily="18" charset="0"/>
            </a:rPr>
            <a:t>.</a:t>
          </a:r>
          <a:endParaRPr lang="en-US" sz="1800" b="1" i="1" dirty="0">
            <a:latin typeface="Times New Roman" pitchFamily="18" charset="0"/>
            <a:cs typeface="Times New Roman" pitchFamily="18" charset="0"/>
          </a:endParaRPr>
        </a:p>
      </dgm:t>
    </dgm:pt>
    <dgm:pt modelId="{AD4D12AD-8E5B-47FB-9CF8-7254385B74D6}" type="parTrans" cxnId="{783A9035-F766-45EE-A001-BB47EC4396D6}">
      <dgm:prSet/>
      <dgm:spPr/>
      <dgm:t>
        <a:bodyPr/>
        <a:lstStyle/>
        <a:p>
          <a:endParaRPr lang="en-US"/>
        </a:p>
      </dgm:t>
    </dgm:pt>
    <dgm:pt modelId="{2CF112DF-E9AD-4C2A-8436-52BF924D4DB4}" type="sibTrans" cxnId="{783A9035-F766-45EE-A001-BB47EC4396D6}">
      <dgm:prSet/>
      <dgm:spPr/>
      <dgm:t>
        <a:bodyPr/>
        <a:lstStyle/>
        <a:p>
          <a:endParaRPr lang="en-US"/>
        </a:p>
      </dgm:t>
    </dgm:pt>
    <dgm:pt modelId="{A3CFA91D-04CC-476F-9ADF-F4CB7CE6846C}">
      <dgm:prSet phldrT="[Text]" custT="1"/>
      <dgm:spPr/>
      <dgm:t>
        <a:bodyPr/>
        <a:lstStyle/>
        <a:p>
          <a:pPr algn="l"/>
          <a:r>
            <a:rPr lang="en-US" sz="1800" b="1" i="1" dirty="0" smtClean="0">
              <a:solidFill>
                <a:srgbClr val="C00000"/>
              </a:solidFill>
              <a:latin typeface="Times New Roman" pitchFamily="18" charset="0"/>
              <a:cs typeface="Times New Roman" pitchFamily="18" charset="0"/>
            </a:rPr>
            <a:t>Filling up of all vacant posts of AM-II/AM-I before restructuring</a:t>
          </a:r>
          <a:r>
            <a:rPr lang="en-US" sz="1800" b="1" i="1" dirty="0" smtClean="0">
              <a:latin typeface="Times New Roman" pitchFamily="18" charset="0"/>
              <a:cs typeface="Times New Roman" pitchFamily="18" charset="0"/>
            </a:rPr>
            <a:t>.</a:t>
          </a:r>
          <a:endParaRPr lang="en-US" sz="1800" b="1" i="1" dirty="0">
            <a:latin typeface="Times New Roman" pitchFamily="18" charset="0"/>
            <a:cs typeface="Times New Roman" pitchFamily="18" charset="0"/>
          </a:endParaRPr>
        </a:p>
      </dgm:t>
    </dgm:pt>
    <dgm:pt modelId="{137CBED6-7AD6-489E-8303-A8B0BACAAAF3}" type="parTrans" cxnId="{8651A678-3337-4FF1-809B-F7815DA0EF76}">
      <dgm:prSet/>
      <dgm:spPr/>
      <dgm:t>
        <a:bodyPr/>
        <a:lstStyle/>
        <a:p>
          <a:endParaRPr lang="en-US"/>
        </a:p>
      </dgm:t>
    </dgm:pt>
    <dgm:pt modelId="{6D4C2671-6B56-4348-AEFA-FC7381234343}" type="sibTrans" cxnId="{8651A678-3337-4FF1-809B-F7815DA0EF76}">
      <dgm:prSet/>
      <dgm:spPr/>
      <dgm:t>
        <a:bodyPr/>
        <a:lstStyle/>
        <a:p>
          <a:endParaRPr lang="en-US"/>
        </a:p>
      </dgm:t>
    </dgm:pt>
    <dgm:pt modelId="{662C9993-B1A2-471A-8A6A-D67EF01F6ADE}">
      <dgm:prSet phldrT="[Text]" custT="1"/>
      <dgm:spPr>
        <a:solidFill>
          <a:schemeClr val="bg1">
            <a:lumMod val="75000"/>
            <a:alpha val="90000"/>
          </a:schemeClr>
        </a:solidFill>
      </dgm:spPr>
      <dgm:t>
        <a:bodyPr/>
        <a:lstStyle/>
        <a:p>
          <a:pPr algn="l"/>
          <a:r>
            <a:rPr lang="en-US" sz="1800" b="1" i="1" dirty="0" smtClean="0">
              <a:solidFill>
                <a:srgbClr val="C00000"/>
              </a:solidFill>
              <a:latin typeface="Times New Roman" pitchFamily="18" charset="0"/>
              <a:cs typeface="Times New Roman" pitchFamily="18" charset="0"/>
            </a:rPr>
            <a:t>Framing &amp; approval Recruitment Rule’s (RR) of newly created posts at earliest</a:t>
          </a:r>
          <a:r>
            <a:rPr lang="en-US" sz="1800" b="1" i="1" dirty="0" smtClean="0">
              <a:solidFill>
                <a:srgbClr val="FFFF00"/>
              </a:solidFill>
              <a:latin typeface="Times New Roman" pitchFamily="18" charset="0"/>
              <a:cs typeface="Times New Roman" pitchFamily="18" charset="0"/>
            </a:rPr>
            <a:t>.</a:t>
          </a:r>
          <a:endParaRPr lang="en-US" sz="1800" b="1" i="1" dirty="0">
            <a:solidFill>
              <a:srgbClr val="FFFF00"/>
            </a:solidFill>
            <a:latin typeface="Times New Roman" pitchFamily="18" charset="0"/>
            <a:cs typeface="Times New Roman" pitchFamily="18" charset="0"/>
          </a:endParaRPr>
        </a:p>
      </dgm:t>
    </dgm:pt>
    <dgm:pt modelId="{A1B13327-E8F7-447E-A6F6-D98B9C6A3A80}" type="parTrans" cxnId="{BE56528F-99B6-4C42-B6C9-4782E36594BA}">
      <dgm:prSet/>
      <dgm:spPr/>
      <dgm:t>
        <a:bodyPr/>
        <a:lstStyle/>
        <a:p>
          <a:endParaRPr lang="en-US"/>
        </a:p>
      </dgm:t>
    </dgm:pt>
    <dgm:pt modelId="{2FCA3AEE-72F5-4231-941F-9F647E50695F}" type="sibTrans" cxnId="{BE56528F-99B6-4C42-B6C9-4782E36594BA}">
      <dgm:prSet/>
      <dgm:spPr/>
      <dgm:t>
        <a:bodyPr/>
        <a:lstStyle/>
        <a:p>
          <a:endParaRPr lang="en-US"/>
        </a:p>
      </dgm:t>
    </dgm:pt>
    <dgm:pt modelId="{1C195C15-CC53-4D85-BFB6-38F5E93071DB}">
      <dgm:prSet phldrT="[Text]" custT="1"/>
      <dgm:spPr/>
      <dgm:t>
        <a:bodyPr/>
        <a:lstStyle/>
        <a:p>
          <a:pPr algn="l"/>
          <a:r>
            <a:rPr lang="en-US" sz="1800" b="1" i="1" dirty="0" smtClean="0">
              <a:solidFill>
                <a:srgbClr val="C00000"/>
              </a:solidFill>
              <a:latin typeface="Times New Roman" pitchFamily="18" charset="0"/>
              <a:cs typeface="Times New Roman" pitchFamily="18" charset="0"/>
            </a:rPr>
            <a:t>One year training at entry level followed by refresher courses</a:t>
          </a:r>
          <a:r>
            <a:rPr lang="en-US" sz="1800" b="1" i="1" dirty="0" smtClean="0">
              <a:solidFill>
                <a:srgbClr val="FFFF00"/>
              </a:solidFill>
              <a:latin typeface="Times New Roman" pitchFamily="18" charset="0"/>
              <a:cs typeface="Times New Roman" pitchFamily="18" charset="0"/>
            </a:rPr>
            <a:t>.</a:t>
          </a:r>
          <a:endParaRPr lang="en-US" sz="1800" b="1" i="1" dirty="0">
            <a:solidFill>
              <a:srgbClr val="FFFF00"/>
            </a:solidFill>
            <a:latin typeface="Times New Roman" pitchFamily="18" charset="0"/>
            <a:cs typeface="Times New Roman" pitchFamily="18" charset="0"/>
          </a:endParaRPr>
        </a:p>
      </dgm:t>
    </dgm:pt>
    <dgm:pt modelId="{FB6E25BD-B37F-47FA-B2BA-69969501AFFB}" type="parTrans" cxnId="{F686FF5A-6185-4FC1-9A0A-483869335F41}">
      <dgm:prSet/>
      <dgm:spPr/>
      <dgm:t>
        <a:bodyPr/>
        <a:lstStyle/>
        <a:p>
          <a:endParaRPr lang="en-US"/>
        </a:p>
      </dgm:t>
    </dgm:pt>
    <dgm:pt modelId="{7237A503-DEFE-48D7-A5AD-2DE8E0B9EEB9}" type="sibTrans" cxnId="{F686FF5A-6185-4FC1-9A0A-483869335F41}">
      <dgm:prSet/>
      <dgm:spPr/>
      <dgm:t>
        <a:bodyPr/>
        <a:lstStyle/>
        <a:p>
          <a:endParaRPr lang="en-US"/>
        </a:p>
      </dgm:t>
    </dgm:pt>
    <dgm:pt modelId="{9FD2FC5C-9836-4FC5-89E6-A7FF3D3A3E4C}">
      <dgm:prSet phldrT="[Text]" custT="1"/>
      <dgm:spPr>
        <a:solidFill>
          <a:schemeClr val="bg1">
            <a:lumMod val="75000"/>
            <a:alpha val="90000"/>
          </a:schemeClr>
        </a:solidFill>
      </dgm:spPr>
      <dgm:t>
        <a:bodyPr/>
        <a:lstStyle/>
        <a:p>
          <a:pPr algn="l"/>
          <a:r>
            <a:rPr lang="en-US" sz="1800" b="1" i="1" dirty="0" smtClean="0">
              <a:solidFill>
                <a:srgbClr val="C00000"/>
              </a:solidFill>
              <a:latin typeface="Times New Roman" pitchFamily="18" charset="0"/>
              <a:cs typeface="Times New Roman" pitchFamily="18" charset="0"/>
            </a:rPr>
            <a:t>Amendments in RR with amendment in service classification as “Scientific/Operational”</a:t>
          </a:r>
          <a:endParaRPr lang="en-US" sz="1800" b="1" i="1" dirty="0">
            <a:solidFill>
              <a:srgbClr val="C00000"/>
            </a:solidFill>
            <a:latin typeface="Times New Roman" pitchFamily="18" charset="0"/>
            <a:cs typeface="Times New Roman" pitchFamily="18" charset="0"/>
          </a:endParaRPr>
        </a:p>
      </dgm:t>
    </dgm:pt>
    <dgm:pt modelId="{4CE7C1DA-D2D8-45C9-88DB-1AF9C4A1E4EA}" type="parTrans" cxnId="{CA85476E-3879-4A54-8BB6-68AA0A23E65B}">
      <dgm:prSet/>
      <dgm:spPr/>
      <dgm:t>
        <a:bodyPr/>
        <a:lstStyle/>
        <a:p>
          <a:endParaRPr lang="en-US"/>
        </a:p>
      </dgm:t>
    </dgm:pt>
    <dgm:pt modelId="{D4E6376B-4077-4AA6-BAFD-035958932262}" type="sibTrans" cxnId="{CA85476E-3879-4A54-8BB6-68AA0A23E65B}">
      <dgm:prSet/>
      <dgm:spPr/>
      <dgm:t>
        <a:bodyPr/>
        <a:lstStyle/>
        <a:p>
          <a:endParaRPr lang="en-US"/>
        </a:p>
      </dgm:t>
    </dgm:pt>
    <dgm:pt modelId="{8F750DF5-0803-42CA-87B5-825BCBBBF0BB}">
      <dgm:prSet phldrT="[Text]" custT="1"/>
      <dgm:spPr/>
      <dgm:t>
        <a:bodyPr/>
        <a:lstStyle/>
        <a:p>
          <a:pPr algn="l"/>
          <a:r>
            <a:rPr lang="en-US" sz="1800" b="1" i="1" dirty="0" smtClean="0">
              <a:solidFill>
                <a:srgbClr val="C00000"/>
              </a:solidFill>
              <a:latin typeface="Times New Roman" pitchFamily="18" charset="0"/>
              <a:cs typeface="Times New Roman" pitchFamily="18" charset="0"/>
            </a:rPr>
            <a:t>Up-gradation of GP of Scientific Assistant from </a:t>
          </a:r>
          <a:r>
            <a:rPr lang="en-US" sz="1800" b="1" i="0" dirty="0" smtClean="0">
              <a:solidFill>
                <a:srgbClr val="C00000"/>
              </a:solidFill>
              <a:latin typeface="Times New Roman" pitchFamily="18" charset="0"/>
              <a:cs typeface="Times New Roman" pitchFamily="18" charset="0"/>
            </a:rPr>
            <a:t>4200 to 4600 based on qualification and work criteria.</a:t>
          </a:r>
          <a:r>
            <a:rPr lang="en-US" sz="1800" b="1" i="0" dirty="0" smtClean="0">
              <a:solidFill>
                <a:srgbClr val="FFFF00"/>
              </a:solidFill>
              <a:latin typeface="Times New Roman" pitchFamily="18" charset="0"/>
              <a:cs typeface="Times New Roman" pitchFamily="18" charset="0"/>
            </a:rPr>
            <a:t>.</a:t>
          </a:r>
          <a:endParaRPr lang="en-US" sz="1800" b="1" i="0" dirty="0">
            <a:solidFill>
              <a:srgbClr val="FFFF00"/>
            </a:solidFill>
            <a:latin typeface="Times New Roman" pitchFamily="18" charset="0"/>
            <a:cs typeface="Times New Roman" pitchFamily="18" charset="0"/>
          </a:endParaRPr>
        </a:p>
      </dgm:t>
    </dgm:pt>
    <dgm:pt modelId="{88841160-5F0C-43CF-850A-BCEA7CA4E589}" type="parTrans" cxnId="{BEA02A3E-7C96-4D9B-A91E-5FD9FF249BAB}">
      <dgm:prSet/>
      <dgm:spPr/>
      <dgm:t>
        <a:bodyPr/>
        <a:lstStyle/>
        <a:p>
          <a:endParaRPr lang="en-US"/>
        </a:p>
      </dgm:t>
    </dgm:pt>
    <dgm:pt modelId="{7A116129-0244-4C93-B503-BF703F6688FC}" type="sibTrans" cxnId="{BEA02A3E-7C96-4D9B-A91E-5FD9FF249BAB}">
      <dgm:prSet/>
      <dgm:spPr/>
      <dgm:t>
        <a:bodyPr/>
        <a:lstStyle/>
        <a:p>
          <a:endParaRPr lang="en-US"/>
        </a:p>
      </dgm:t>
    </dgm:pt>
    <dgm:pt modelId="{2F51B1C7-9528-46DB-8438-6D9A6E1668EA}">
      <dgm:prSet phldrT="[Text]" custT="1"/>
      <dgm:spPr>
        <a:solidFill>
          <a:schemeClr val="bg1">
            <a:lumMod val="75000"/>
            <a:alpha val="90000"/>
          </a:schemeClr>
        </a:solidFill>
      </dgm:spPr>
      <dgm:t>
        <a:bodyPr/>
        <a:lstStyle/>
        <a:p>
          <a:pPr algn="l"/>
          <a:r>
            <a:rPr lang="en-US" sz="1800" b="1" i="1" dirty="0" smtClean="0">
              <a:solidFill>
                <a:srgbClr val="C00000"/>
              </a:solidFill>
              <a:latin typeface="Times New Roman" pitchFamily="18" charset="0"/>
              <a:cs typeface="Times New Roman" pitchFamily="18" charset="0"/>
            </a:rPr>
            <a:t>Due </a:t>
          </a:r>
          <a:r>
            <a:rPr lang="en-US" sz="1800" b="1" i="1" dirty="0" err="1" smtClean="0">
              <a:solidFill>
                <a:srgbClr val="C00000"/>
              </a:solidFill>
              <a:latin typeface="Times New Roman" pitchFamily="18" charset="0"/>
              <a:cs typeface="Times New Roman" pitchFamily="18" charset="0"/>
            </a:rPr>
            <a:t>weightage</a:t>
          </a:r>
          <a:r>
            <a:rPr lang="en-US" sz="1800" b="1" i="1" dirty="0" smtClean="0">
              <a:solidFill>
                <a:srgbClr val="C00000"/>
              </a:solidFill>
              <a:latin typeface="Times New Roman" pitchFamily="18" charset="0"/>
              <a:cs typeface="Times New Roman" pitchFamily="18" charset="0"/>
            </a:rPr>
            <a:t> to stagnation (</a:t>
          </a:r>
          <a:r>
            <a:rPr lang="en-US" sz="1800" b="1" i="0" dirty="0" smtClean="0">
              <a:solidFill>
                <a:srgbClr val="C00000"/>
              </a:solidFill>
              <a:latin typeface="Times New Roman" pitchFamily="18" charset="0"/>
              <a:cs typeface="Times New Roman" pitchFamily="18" charset="0"/>
            </a:rPr>
            <a:t>no promotion for 15 years</a:t>
          </a:r>
          <a:r>
            <a:rPr lang="en-US" sz="1800" b="1" i="1" dirty="0" smtClean="0">
              <a:solidFill>
                <a:srgbClr val="C00000"/>
              </a:solidFill>
              <a:latin typeface="Times New Roman" pitchFamily="18" charset="0"/>
              <a:cs typeface="Times New Roman" pitchFamily="18" charset="0"/>
            </a:rPr>
            <a:t>) of staff in restructuring</a:t>
          </a:r>
          <a:r>
            <a:rPr lang="en-US" sz="1800" b="0" i="1" dirty="0" smtClean="0">
              <a:solidFill>
                <a:srgbClr val="FFFF00"/>
              </a:solidFill>
              <a:latin typeface="Times New Roman" pitchFamily="18" charset="0"/>
              <a:cs typeface="Times New Roman" pitchFamily="18" charset="0"/>
            </a:rPr>
            <a:t>.</a:t>
          </a:r>
          <a:endParaRPr lang="en-US" sz="1800" b="0" i="1" dirty="0">
            <a:solidFill>
              <a:srgbClr val="FFFF00"/>
            </a:solidFill>
            <a:latin typeface="Times New Roman" pitchFamily="18" charset="0"/>
            <a:cs typeface="Times New Roman" pitchFamily="18" charset="0"/>
          </a:endParaRPr>
        </a:p>
      </dgm:t>
    </dgm:pt>
    <dgm:pt modelId="{6724D6AC-72B4-4FFF-B3A6-34816211451D}" type="parTrans" cxnId="{5EFCC775-CCBF-4BF9-BD4F-276102345031}">
      <dgm:prSet/>
      <dgm:spPr/>
      <dgm:t>
        <a:bodyPr/>
        <a:lstStyle/>
        <a:p>
          <a:endParaRPr lang="en-US"/>
        </a:p>
      </dgm:t>
    </dgm:pt>
    <dgm:pt modelId="{F85309A6-9DE8-43D6-989A-AF60ABA037CA}" type="sibTrans" cxnId="{5EFCC775-CCBF-4BF9-BD4F-276102345031}">
      <dgm:prSet/>
      <dgm:spPr/>
      <dgm:t>
        <a:bodyPr/>
        <a:lstStyle/>
        <a:p>
          <a:endParaRPr lang="en-US"/>
        </a:p>
      </dgm:t>
    </dgm:pt>
    <dgm:pt modelId="{A7FA271E-8A6D-47B5-9D60-9E46175C4D87}">
      <dgm:prSet phldrT="[Text]" custT="1"/>
      <dgm:spPr/>
      <dgm:t>
        <a:bodyPr/>
        <a:lstStyle/>
        <a:p>
          <a:pPr algn="l"/>
          <a:r>
            <a:rPr lang="en-US" sz="1800" b="1" i="1" dirty="0" smtClean="0">
              <a:solidFill>
                <a:srgbClr val="C00000"/>
              </a:solidFill>
              <a:latin typeface="Times New Roman" pitchFamily="18" charset="0"/>
              <a:cs typeface="Times New Roman" pitchFamily="18" charset="0"/>
            </a:rPr>
            <a:t>Revision of extra duty allowance, OTA, NW etc.</a:t>
          </a:r>
          <a:endParaRPr lang="en-US" sz="1800" b="1" i="1" dirty="0">
            <a:solidFill>
              <a:srgbClr val="C00000"/>
            </a:solidFill>
            <a:latin typeface="Times New Roman" pitchFamily="18" charset="0"/>
            <a:cs typeface="Times New Roman" pitchFamily="18" charset="0"/>
          </a:endParaRPr>
        </a:p>
      </dgm:t>
    </dgm:pt>
    <dgm:pt modelId="{AFB9C784-4D8B-49E5-8422-C366B77DD907}" type="parTrans" cxnId="{3CFB6EBE-680C-469D-A134-15B989AE833E}">
      <dgm:prSet/>
      <dgm:spPr/>
      <dgm:t>
        <a:bodyPr/>
        <a:lstStyle/>
        <a:p>
          <a:endParaRPr lang="en-US"/>
        </a:p>
      </dgm:t>
    </dgm:pt>
    <dgm:pt modelId="{35ED940E-35C7-4AC5-99D9-F63407987DFB}" type="sibTrans" cxnId="{3CFB6EBE-680C-469D-A134-15B989AE833E}">
      <dgm:prSet/>
      <dgm:spPr/>
      <dgm:t>
        <a:bodyPr/>
        <a:lstStyle/>
        <a:p>
          <a:endParaRPr lang="en-US"/>
        </a:p>
      </dgm:t>
    </dgm:pt>
    <dgm:pt modelId="{2220CD6D-787C-4B5A-87F0-ABF4ECF41D1C}">
      <dgm:prSet phldrT="[Text]" custT="1"/>
      <dgm:spPr>
        <a:solidFill>
          <a:schemeClr val="bg1">
            <a:lumMod val="75000"/>
            <a:alpha val="90000"/>
          </a:schemeClr>
        </a:solidFill>
      </dgm:spPr>
      <dgm:t>
        <a:bodyPr/>
        <a:lstStyle/>
        <a:p>
          <a:pPr algn="l"/>
          <a:r>
            <a:rPr lang="en-US" sz="1800" b="1" i="1" dirty="0" smtClean="0">
              <a:solidFill>
                <a:srgbClr val="C00000"/>
              </a:solidFill>
              <a:latin typeface="Times New Roman" pitchFamily="18" charset="0"/>
              <a:cs typeface="Times New Roman" pitchFamily="18" charset="0"/>
            </a:rPr>
            <a:t>Restructuring of Technical/Mechanical posts of </a:t>
          </a:r>
          <a:r>
            <a:rPr lang="en-US" sz="1800" b="1" i="1" dirty="0" err="1" smtClean="0">
              <a:solidFill>
                <a:srgbClr val="C00000"/>
              </a:solidFill>
              <a:latin typeface="Times New Roman" pitchFamily="18" charset="0"/>
              <a:cs typeface="Times New Roman" pitchFamily="18" charset="0"/>
            </a:rPr>
            <a:t>Gr</a:t>
          </a:r>
          <a:r>
            <a:rPr lang="en-US" sz="1800" b="1" i="1" dirty="0" smtClean="0">
              <a:solidFill>
                <a:srgbClr val="C00000"/>
              </a:solidFill>
              <a:latin typeface="Times New Roman" pitchFamily="18" charset="0"/>
              <a:cs typeface="Times New Roman" pitchFamily="18" charset="0"/>
            </a:rPr>
            <a:t>-C cadre</a:t>
          </a:r>
          <a:r>
            <a:rPr lang="en-US" sz="1800" b="1" i="1" dirty="0" smtClean="0">
              <a:solidFill>
                <a:srgbClr val="FFFF00"/>
              </a:solidFill>
              <a:latin typeface="Times New Roman" pitchFamily="18" charset="0"/>
              <a:cs typeface="Times New Roman" pitchFamily="18" charset="0"/>
            </a:rPr>
            <a:t>. </a:t>
          </a:r>
          <a:endParaRPr lang="en-US" sz="1800" b="1" i="1" dirty="0">
            <a:solidFill>
              <a:srgbClr val="FFFF00"/>
            </a:solidFill>
            <a:latin typeface="Times New Roman" pitchFamily="18" charset="0"/>
            <a:cs typeface="Times New Roman" pitchFamily="18" charset="0"/>
          </a:endParaRPr>
        </a:p>
      </dgm:t>
    </dgm:pt>
    <dgm:pt modelId="{5A5671F6-B8A8-4F25-9E82-26C28493654A}" type="parTrans" cxnId="{B0618FB3-3F09-4130-8160-D1D7503FE44C}">
      <dgm:prSet/>
      <dgm:spPr/>
      <dgm:t>
        <a:bodyPr/>
        <a:lstStyle/>
        <a:p>
          <a:endParaRPr lang="en-US"/>
        </a:p>
      </dgm:t>
    </dgm:pt>
    <dgm:pt modelId="{8E70BD0D-80B7-4DAD-B5D5-329163D40359}" type="sibTrans" cxnId="{B0618FB3-3F09-4130-8160-D1D7503FE44C}">
      <dgm:prSet/>
      <dgm:spPr/>
      <dgm:t>
        <a:bodyPr/>
        <a:lstStyle/>
        <a:p>
          <a:endParaRPr lang="en-US"/>
        </a:p>
      </dgm:t>
    </dgm:pt>
    <dgm:pt modelId="{2D74B7A0-C43B-460F-899E-3D4852F4C011}" type="pres">
      <dgm:prSet presAssocID="{B5E996A9-C0D6-48F6-939C-0D2B248D3061}" presName="Name0" presStyleCnt="0">
        <dgm:presLayoutVars>
          <dgm:dir/>
          <dgm:animLvl val="lvl"/>
          <dgm:resizeHandles val="exact"/>
        </dgm:presLayoutVars>
      </dgm:prSet>
      <dgm:spPr/>
      <dgm:t>
        <a:bodyPr/>
        <a:lstStyle/>
        <a:p>
          <a:endParaRPr lang="en-US"/>
        </a:p>
      </dgm:t>
    </dgm:pt>
    <dgm:pt modelId="{1DD9220A-09C7-4A3B-8E89-D551B3F2CD95}" type="pres">
      <dgm:prSet presAssocID="{5B1E51D2-ACC3-4FA2-8776-9567B1E0829A}" presName="vertFlow" presStyleCnt="0"/>
      <dgm:spPr/>
      <dgm:t>
        <a:bodyPr/>
        <a:lstStyle/>
        <a:p>
          <a:endParaRPr lang="en-US"/>
        </a:p>
      </dgm:t>
    </dgm:pt>
    <dgm:pt modelId="{54217745-9024-4035-A9F1-93E7CA6AF86E}" type="pres">
      <dgm:prSet presAssocID="{5B1E51D2-ACC3-4FA2-8776-9567B1E0829A}" presName="header" presStyleLbl="node1" presStyleIdx="0" presStyleCnt="1" custScaleX="708523" custLinFactNeighborX="26777" custLinFactNeighborY="-74440"/>
      <dgm:spPr/>
      <dgm:t>
        <a:bodyPr/>
        <a:lstStyle/>
        <a:p>
          <a:endParaRPr lang="en-US"/>
        </a:p>
      </dgm:t>
    </dgm:pt>
    <dgm:pt modelId="{64202DF8-D5F1-449F-B1CB-29D9C8868FDE}" type="pres">
      <dgm:prSet presAssocID="{71D8048A-E62F-42EC-96DB-BF5A98DCD7C7}" presName="parTrans" presStyleLbl="sibTrans2D1" presStyleIdx="0" presStyleCnt="10"/>
      <dgm:spPr/>
      <dgm:t>
        <a:bodyPr/>
        <a:lstStyle/>
        <a:p>
          <a:endParaRPr lang="en-US"/>
        </a:p>
      </dgm:t>
    </dgm:pt>
    <dgm:pt modelId="{92BAE752-9D2E-4C18-BB8D-68166CD43252}" type="pres">
      <dgm:prSet presAssocID="{1EA76F47-04DE-4A73-8D63-5A0900CD564B}" presName="child" presStyleLbl="alignAccFollowNode1" presStyleIdx="0" presStyleCnt="10" custScaleX="708523" custLinFactNeighborX="26777" custLinFactNeighborY="-74440">
        <dgm:presLayoutVars>
          <dgm:chMax val="0"/>
          <dgm:bulletEnabled val="1"/>
        </dgm:presLayoutVars>
      </dgm:prSet>
      <dgm:spPr/>
      <dgm:t>
        <a:bodyPr/>
        <a:lstStyle/>
        <a:p>
          <a:endParaRPr lang="en-US"/>
        </a:p>
      </dgm:t>
    </dgm:pt>
    <dgm:pt modelId="{0E54F0C5-673E-4DD7-882D-7202B83AF5D2}" type="pres">
      <dgm:prSet presAssocID="{724DAECB-ABCE-4656-AD30-198794787AAF}" presName="sibTrans" presStyleLbl="sibTrans2D1" presStyleIdx="1" presStyleCnt="10"/>
      <dgm:spPr/>
      <dgm:t>
        <a:bodyPr/>
        <a:lstStyle/>
        <a:p>
          <a:endParaRPr lang="en-US"/>
        </a:p>
      </dgm:t>
    </dgm:pt>
    <dgm:pt modelId="{18ED2FF0-8876-44B9-8732-3424B8E993C3}" type="pres">
      <dgm:prSet presAssocID="{459BF480-A548-43DB-BF62-4C68860EBF11}" presName="child" presStyleLbl="alignAccFollowNode1" presStyleIdx="1" presStyleCnt="10" custScaleX="708523" custLinFactNeighborX="26777" custLinFactNeighborY="-74440">
        <dgm:presLayoutVars>
          <dgm:chMax val="0"/>
          <dgm:bulletEnabled val="1"/>
        </dgm:presLayoutVars>
      </dgm:prSet>
      <dgm:spPr/>
      <dgm:t>
        <a:bodyPr/>
        <a:lstStyle/>
        <a:p>
          <a:endParaRPr lang="en-US"/>
        </a:p>
      </dgm:t>
    </dgm:pt>
    <dgm:pt modelId="{3446B4B9-6688-40A8-B50F-B86015FCD5C4}" type="pres">
      <dgm:prSet presAssocID="{2CF112DF-E9AD-4C2A-8436-52BF924D4DB4}" presName="sibTrans" presStyleLbl="sibTrans2D1" presStyleIdx="2" presStyleCnt="10"/>
      <dgm:spPr/>
      <dgm:t>
        <a:bodyPr/>
        <a:lstStyle/>
        <a:p>
          <a:endParaRPr lang="en-US"/>
        </a:p>
      </dgm:t>
    </dgm:pt>
    <dgm:pt modelId="{64478997-EF19-413F-956C-35DF2AD030E1}" type="pres">
      <dgm:prSet presAssocID="{A3CFA91D-04CC-476F-9ADF-F4CB7CE6846C}" presName="child" presStyleLbl="alignAccFollowNode1" presStyleIdx="2" presStyleCnt="10" custScaleX="708523" custLinFactNeighborX="26777" custLinFactNeighborY="-74440">
        <dgm:presLayoutVars>
          <dgm:chMax val="0"/>
          <dgm:bulletEnabled val="1"/>
        </dgm:presLayoutVars>
      </dgm:prSet>
      <dgm:spPr/>
      <dgm:t>
        <a:bodyPr/>
        <a:lstStyle/>
        <a:p>
          <a:endParaRPr lang="en-US"/>
        </a:p>
      </dgm:t>
    </dgm:pt>
    <dgm:pt modelId="{137EC85B-3A3A-4BA5-AADB-EE746B7BEDE8}" type="pres">
      <dgm:prSet presAssocID="{6D4C2671-6B56-4348-AEFA-FC7381234343}" presName="sibTrans" presStyleLbl="sibTrans2D1" presStyleIdx="3" presStyleCnt="10"/>
      <dgm:spPr/>
      <dgm:t>
        <a:bodyPr/>
        <a:lstStyle/>
        <a:p>
          <a:endParaRPr lang="en-US"/>
        </a:p>
      </dgm:t>
    </dgm:pt>
    <dgm:pt modelId="{00B2231E-7208-4522-88FD-75FA7B9B82A1}" type="pres">
      <dgm:prSet presAssocID="{662C9993-B1A2-471A-8A6A-D67EF01F6ADE}" presName="child" presStyleLbl="alignAccFollowNode1" presStyleIdx="3" presStyleCnt="10" custScaleX="708523" custLinFactNeighborX="26777" custLinFactNeighborY="-74440">
        <dgm:presLayoutVars>
          <dgm:chMax val="0"/>
          <dgm:bulletEnabled val="1"/>
        </dgm:presLayoutVars>
      </dgm:prSet>
      <dgm:spPr/>
      <dgm:t>
        <a:bodyPr/>
        <a:lstStyle/>
        <a:p>
          <a:endParaRPr lang="en-US"/>
        </a:p>
      </dgm:t>
    </dgm:pt>
    <dgm:pt modelId="{302818A7-E52D-4654-BE67-4DE6DFD41ADE}" type="pres">
      <dgm:prSet presAssocID="{2FCA3AEE-72F5-4231-941F-9F647E50695F}" presName="sibTrans" presStyleLbl="sibTrans2D1" presStyleIdx="4" presStyleCnt="10"/>
      <dgm:spPr/>
      <dgm:t>
        <a:bodyPr/>
        <a:lstStyle/>
        <a:p>
          <a:endParaRPr lang="en-US"/>
        </a:p>
      </dgm:t>
    </dgm:pt>
    <dgm:pt modelId="{B3C16B5E-CAFC-4635-AE2A-42E29ACF1346}" type="pres">
      <dgm:prSet presAssocID="{1C195C15-CC53-4D85-BFB6-38F5E93071DB}" presName="child" presStyleLbl="alignAccFollowNode1" presStyleIdx="4" presStyleCnt="10" custScaleX="708523" custLinFactNeighborX="26777" custLinFactNeighborY="-74440">
        <dgm:presLayoutVars>
          <dgm:chMax val="0"/>
          <dgm:bulletEnabled val="1"/>
        </dgm:presLayoutVars>
      </dgm:prSet>
      <dgm:spPr/>
      <dgm:t>
        <a:bodyPr/>
        <a:lstStyle/>
        <a:p>
          <a:endParaRPr lang="en-US"/>
        </a:p>
      </dgm:t>
    </dgm:pt>
    <dgm:pt modelId="{353C8553-A3D2-49AB-8BBA-790D89F53952}" type="pres">
      <dgm:prSet presAssocID="{7237A503-DEFE-48D7-A5AD-2DE8E0B9EEB9}" presName="sibTrans" presStyleLbl="sibTrans2D1" presStyleIdx="5" presStyleCnt="10"/>
      <dgm:spPr/>
      <dgm:t>
        <a:bodyPr/>
        <a:lstStyle/>
        <a:p>
          <a:endParaRPr lang="en-US"/>
        </a:p>
      </dgm:t>
    </dgm:pt>
    <dgm:pt modelId="{7657007F-9361-4106-BBCD-F8587FEE4E38}" type="pres">
      <dgm:prSet presAssocID="{9FD2FC5C-9836-4FC5-89E6-A7FF3D3A3E4C}" presName="child" presStyleLbl="alignAccFollowNode1" presStyleIdx="5" presStyleCnt="10" custScaleX="708523" custLinFactNeighborX="26777" custLinFactNeighborY="-74440">
        <dgm:presLayoutVars>
          <dgm:chMax val="0"/>
          <dgm:bulletEnabled val="1"/>
        </dgm:presLayoutVars>
      </dgm:prSet>
      <dgm:spPr/>
      <dgm:t>
        <a:bodyPr/>
        <a:lstStyle/>
        <a:p>
          <a:endParaRPr lang="en-US"/>
        </a:p>
      </dgm:t>
    </dgm:pt>
    <dgm:pt modelId="{92517290-9E06-46CB-8B95-7B6EAF8134A4}" type="pres">
      <dgm:prSet presAssocID="{D4E6376B-4077-4AA6-BAFD-035958932262}" presName="sibTrans" presStyleLbl="sibTrans2D1" presStyleIdx="6" presStyleCnt="10"/>
      <dgm:spPr/>
      <dgm:t>
        <a:bodyPr/>
        <a:lstStyle/>
        <a:p>
          <a:endParaRPr lang="en-US"/>
        </a:p>
      </dgm:t>
    </dgm:pt>
    <dgm:pt modelId="{B206863E-DEFF-4FC5-BF32-039C518C0945}" type="pres">
      <dgm:prSet presAssocID="{8F750DF5-0803-42CA-87B5-825BCBBBF0BB}" presName="child" presStyleLbl="alignAccFollowNode1" presStyleIdx="6" presStyleCnt="10" custScaleX="708523" custLinFactNeighborX="26777" custLinFactNeighborY="-74440">
        <dgm:presLayoutVars>
          <dgm:chMax val="0"/>
          <dgm:bulletEnabled val="1"/>
        </dgm:presLayoutVars>
      </dgm:prSet>
      <dgm:spPr/>
      <dgm:t>
        <a:bodyPr/>
        <a:lstStyle/>
        <a:p>
          <a:endParaRPr lang="en-US"/>
        </a:p>
      </dgm:t>
    </dgm:pt>
    <dgm:pt modelId="{6B3256A0-CB49-441C-8877-D704B12E1A3B}" type="pres">
      <dgm:prSet presAssocID="{7A116129-0244-4C93-B503-BF703F6688FC}" presName="sibTrans" presStyleLbl="sibTrans2D1" presStyleIdx="7" presStyleCnt="10"/>
      <dgm:spPr/>
      <dgm:t>
        <a:bodyPr/>
        <a:lstStyle/>
        <a:p>
          <a:endParaRPr lang="en-US"/>
        </a:p>
      </dgm:t>
    </dgm:pt>
    <dgm:pt modelId="{B104336F-3526-48CF-979C-D111CC7F0A88}" type="pres">
      <dgm:prSet presAssocID="{2F51B1C7-9528-46DB-8438-6D9A6E1668EA}" presName="child" presStyleLbl="alignAccFollowNode1" presStyleIdx="7" presStyleCnt="10" custScaleX="708523" custLinFactNeighborX="26777" custLinFactNeighborY="-74440">
        <dgm:presLayoutVars>
          <dgm:chMax val="0"/>
          <dgm:bulletEnabled val="1"/>
        </dgm:presLayoutVars>
      </dgm:prSet>
      <dgm:spPr/>
      <dgm:t>
        <a:bodyPr/>
        <a:lstStyle/>
        <a:p>
          <a:endParaRPr lang="en-US"/>
        </a:p>
      </dgm:t>
    </dgm:pt>
    <dgm:pt modelId="{4310383B-D9CE-499C-BE64-970B2E4A58DE}" type="pres">
      <dgm:prSet presAssocID="{F85309A6-9DE8-43D6-989A-AF60ABA037CA}" presName="sibTrans" presStyleLbl="sibTrans2D1" presStyleIdx="8" presStyleCnt="10"/>
      <dgm:spPr/>
      <dgm:t>
        <a:bodyPr/>
        <a:lstStyle/>
        <a:p>
          <a:endParaRPr lang="en-US"/>
        </a:p>
      </dgm:t>
    </dgm:pt>
    <dgm:pt modelId="{B6CB7F46-3E4C-4F99-BAB1-4E11381A8BC0}" type="pres">
      <dgm:prSet presAssocID="{A7FA271E-8A6D-47B5-9D60-9E46175C4D87}" presName="child" presStyleLbl="alignAccFollowNode1" presStyleIdx="8" presStyleCnt="10" custScaleX="708523" custLinFactNeighborX="26777" custLinFactNeighborY="-74440">
        <dgm:presLayoutVars>
          <dgm:chMax val="0"/>
          <dgm:bulletEnabled val="1"/>
        </dgm:presLayoutVars>
      </dgm:prSet>
      <dgm:spPr/>
      <dgm:t>
        <a:bodyPr/>
        <a:lstStyle/>
        <a:p>
          <a:endParaRPr lang="en-US"/>
        </a:p>
      </dgm:t>
    </dgm:pt>
    <dgm:pt modelId="{7F66E660-0E51-415C-9EE9-BDA09B2D697A}" type="pres">
      <dgm:prSet presAssocID="{35ED940E-35C7-4AC5-99D9-F63407987DFB}" presName="sibTrans" presStyleLbl="sibTrans2D1" presStyleIdx="9" presStyleCnt="10"/>
      <dgm:spPr/>
      <dgm:t>
        <a:bodyPr/>
        <a:lstStyle/>
        <a:p>
          <a:endParaRPr lang="en-US"/>
        </a:p>
      </dgm:t>
    </dgm:pt>
    <dgm:pt modelId="{7114FD71-C7C3-42FD-A095-79B4EBCCED16}" type="pres">
      <dgm:prSet presAssocID="{2220CD6D-787C-4B5A-87F0-ABF4ECF41D1C}" presName="child" presStyleLbl="alignAccFollowNode1" presStyleIdx="9" presStyleCnt="10" custScaleX="708523" custLinFactNeighborX="26777" custLinFactNeighborY="-79165">
        <dgm:presLayoutVars>
          <dgm:chMax val="0"/>
          <dgm:bulletEnabled val="1"/>
        </dgm:presLayoutVars>
      </dgm:prSet>
      <dgm:spPr/>
      <dgm:t>
        <a:bodyPr/>
        <a:lstStyle/>
        <a:p>
          <a:endParaRPr lang="en-US"/>
        </a:p>
      </dgm:t>
    </dgm:pt>
  </dgm:ptLst>
  <dgm:cxnLst>
    <dgm:cxn modelId="{5DE5C346-192A-4590-833E-432CB5383A24}" type="presOf" srcId="{662C9993-B1A2-471A-8A6A-D67EF01F6ADE}" destId="{00B2231E-7208-4522-88FD-75FA7B9B82A1}" srcOrd="0" destOrd="0" presId="urn:microsoft.com/office/officeart/2005/8/layout/lProcess1"/>
    <dgm:cxn modelId="{783A9035-F766-45EE-A001-BB47EC4396D6}" srcId="{5B1E51D2-ACC3-4FA2-8776-9567B1E0829A}" destId="{459BF480-A548-43DB-BF62-4C68860EBF11}" srcOrd="1" destOrd="0" parTransId="{AD4D12AD-8E5B-47FB-9CF8-7254385B74D6}" sibTransId="{2CF112DF-E9AD-4C2A-8436-52BF924D4DB4}"/>
    <dgm:cxn modelId="{B2590941-DE0D-4EAB-8D65-92DAE16A4E5F}" srcId="{B5E996A9-C0D6-48F6-939C-0D2B248D3061}" destId="{5B1E51D2-ACC3-4FA2-8776-9567B1E0829A}" srcOrd="0" destOrd="0" parTransId="{FD8B4CD8-61B3-45B0-9D9B-E27DCD2BD4CA}" sibTransId="{29140811-C448-473B-91E0-AB20227ED003}"/>
    <dgm:cxn modelId="{DD0960CE-AB67-4043-A1B0-9DB49F37F52C}" type="presOf" srcId="{F85309A6-9DE8-43D6-989A-AF60ABA037CA}" destId="{4310383B-D9CE-499C-BE64-970B2E4A58DE}" srcOrd="0" destOrd="0" presId="urn:microsoft.com/office/officeart/2005/8/layout/lProcess1"/>
    <dgm:cxn modelId="{7FF4A43B-8912-4055-8575-FB125BA374F6}" type="presOf" srcId="{A3CFA91D-04CC-476F-9ADF-F4CB7CE6846C}" destId="{64478997-EF19-413F-956C-35DF2AD030E1}" srcOrd="0" destOrd="0" presId="urn:microsoft.com/office/officeart/2005/8/layout/lProcess1"/>
    <dgm:cxn modelId="{3B691D1D-634B-43DA-97EA-CECE96DEB30B}" type="presOf" srcId="{1EA76F47-04DE-4A73-8D63-5A0900CD564B}" destId="{92BAE752-9D2E-4C18-BB8D-68166CD43252}" srcOrd="0" destOrd="0" presId="urn:microsoft.com/office/officeart/2005/8/layout/lProcess1"/>
    <dgm:cxn modelId="{7AD8F88B-1324-4900-AB22-2883A4B18488}" type="presOf" srcId="{D4E6376B-4077-4AA6-BAFD-035958932262}" destId="{92517290-9E06-46CB-8B95-7B6EAF8134A4}" srcOrd="0" destOrd="0" presId="urn:microsoft.com/office/officeart/2005/8/layout/lProcess1"/>
    <dgm:cxn modelId="{16B1A810-8D4D-474B-A3D5-E64D7C585841}" type="presOf" srcId="{2FCA3AEE-72F5-4231-941F-9F647E50695F}" destId="{302818A7-E52D-4654-BE67-4DE6DFD41ADE}" srcOrd="0" destOrd="0" presId="urn:microsoft.com/office/officeart/2005/8/layout/lProcess1"/>
    <dgm:cxn modelId="{BF02680B-B35F-496E-ABE8-515A5FF630D1}" type="presOf" srcId="{7237A503-DEFE-48D7-A5AD-2DE8E0B9EEB9}" destId="{353C8553-A3D2-49AB-8BBA-790D89F53952}" srcOrd="0" destOrd="0" presId="urn:microsoft.com/office/officeart/2005/8/layout/lProcess1"/>
    <dgm:cxn modelId="{F686FF5A-6185-4FC1-9A0A-483869335F41}" srcId="{5B1E51D2-ACC3-4FA2-8776-9567B1E0829A}" destId="{1C195C15-CC53-4D85-BFB6-38F5E93071DB}" srcOrd="4" destOrd="0" parTransId="{FB6E25BD-B37F-47FA-B2BA-69969501AFFB}" sibTransId="{7237A503-DEFE-48D7-A5AD-2DE8E0B9EEB9}"/>
    <dgm:cxn modelId="{CA85476E-3879-4A54-8BB6-68AA0A23E65B}" srcId="{5B1E51D2-ACC3-4FA2-8776-9567B1E0829A}" destId="{9FD2FC5C-9836-4FC5-89E6-A7FF3D3A3E4C}" srcOrd="5" destOrd="0" parTransId="{4CE7C1DA-D2D8-45C9-88DB-1AF9C4A1E4EA}" sibTransId="{D4E6376B-4077-4AA6-BAFD-035958932262}"/>
    <dgm:cxn modelId="{545530F1-4C05-44DB-812E-7A36AE784274}" type="presOf" srcId="{9FD2FC5C-9836-4FC5-89E6-A7FF3D3A3E4C}" destId="{7657007F-9361-4106-BBCD-F8587FEE4E38}" srcOrd="0" destOrd="0" presId="urn:microsoft.com/office/officeart/2005/8/layout/lProcess1"/>
    <dgm:cxn modelId="{8E603D2A-183E-49DB-9EFA-91199FCC3E69}" type="presOf" srcId="{71D8048A-E62F-42EC-96DB-BF5A98DCD7C7}" destId="{64202DF8-D5F1-449F-B1CB-29D9C8868FDE}" srcOrd="0" destOrd="0" presId="urn:microsoft.com/office/officeart/2005/8/layout/lProcess1"/>
    <dgm:cxn modelId="{D5EB7A5D-D6E9-4CDF-9674-5950DE671C2F}" type="presOf" srcId="{35ED940E-35C7-4AC5-99D9-F63407987DFB}" destId="{7F66E660-0E51-415C-9EE9-BDA09B2D697A}" srcOrd="0" destOrd="0" presId="urn:microsoft.com/office/officeart/2005/8/layout/lProcess1"/>
    <dgm:cxn modelId="{B0618FB3-3F09-4130-8160-D1D7503FE44C}" srcId="{5B1E51D2-ACC3-4FA2-8776-9567B1E0829A}" destId="{2220CD6D-787C-4B5A-87F0-ABF4ECF41D1C}" srcOrd="9" destOrd="0" parTransId="{5A5671F6-B8A8-4F25-9E82-26C28493654A}" sibTransId="{8E70BD0D-80B7-4DAD-B5D5-329163D40359}"/>
    <dgm:cxn modelId="{6DA82CB1-EDDC-4CED-BE11-EEAF191A43FD}" type="presOf" srcId="{2F51B1C7-9528-46DB-8438-6D9A6E1668EA}" destId="{B104336F-3526-48CF-979C-D111CC7F0A88}" srcOrd="0" destOrd="0" presId="urn:microsoft.com/office/officeart/2005/8/layout/lProcess1"/>
    <dgm:cxn modelId="{608B8CE1-2D8E-473B-AD99-E1CDC49BB54B}" type="presOf" srcId="{2CF112DF-E9AD-4C2A-8436-52BF924D4DB4}" destId="{3446B4B9-6688-40A8-B50F-B86015FCD5C4}" srcOrd="0" destOrd="0" presId="urn:microsoft.com/office/officeart/2005/8/layout/lProcess1"/>
    <dgm:cxn modelId="{6A18BFFB-B698-4ABF-9DFC-9470E8C0239B}" type="presOf" srcId="{8F750DF5-0803-42CA-87B5-825BCBBBF0BB}" destId="{B206863E-DEFF-4FC5-BF32-039C518C0945}" srcOrd="0" destOrd="0" presId="urn:microsoft.com/office/officeart/2005/8/layout/lProcess1"/>
    <dgm:cxn modelId="{C386A3F8-AC24-472C-ACEF-1422FF799353}" type="presOf" srcId="{724DAECB-ABCE-4656-AD30-198794787AAF}" destId="{0E54F0C5-673E-4DD7-882D-7202B83AF5D2}" srcOrd="0" destOrd="0" presId="urn:microsoft.com/office/officeart/2005/8/layout/lProcess1"/>
    <dgm:cxn modelId="{998B95EB-31A1-440F-A611-355CFA433E9E}" type="presOf" srcId="{459BF480-A548-43DB-BF62-4C68860EBF11}" destId="{18ED2FF0-8876-44B9-8732-3424B8E993C3}" srcOrd="0" destOrd="0" presId="urn:microsoft.com/office/officeart/2005/8/layout/lProcess1"/>
    <dgm:cxn modelId="{2A1A3C42-CE4B-42B9-A5DE-F2C554F392B2}" type="presOf" srcId="{7A116129-0244-4C93-B503-BF703F6688FC}" destId="{6B3256A0-CB49-441C-8877-D704B12E1A3B}" srcOrd="0" destOrd="0" presId="urn:microsoft.com/office/officeart/2005/8/layout/lProcess1"/>
    <dgm:cxn modelId="{9B647119-5BF5-45D9-B307-42DEF13F911E}" type="presOf" srcId="{6D4C2671-6B56-4348-AEFA-FC7381234343}" destId="{137EC85B-3A3A-4BA5-AADB-EE746B7BEDE8}" srcOrd="0" destOrd="0" presId="urn:microsoft.com/office/officeart/2005/8/layout/lProcess1"/>
    <dgm:cxn modelId="{32861168-2DD7-4F28-A36D-6BEA05E18BF2}" type="presOf" srcId="{B5E996A9-C0D6-48F6-939C-0D2B248D3061}" destId="{2D74B7A0-C43B-460F-899E-3D4852F4C011}" srcOrd="0" destOrd="0" presId="urn:microsoft.com/office/officeart/2005/8/layout/lProcess1"/>
    <dgm:cxn modelId="{B0725D6E-0DAE-4F3E-BA28-AC1B7F35C8B2}" type="presOf" srcId="{5B1E51D2-ACC3-4FA2-8776-9567B1E0829A}" destId="{54217745-9024-4035-A9F1-93E7CA6AF86E}" srcOrd="0" destOrd="0" presId="urn:microsoft.com/office/officeart/2005/8/layout/lProcess1"/>
    <dgm:cxn modelId="{5EFCC775-CCBF-4BF9-BD4F-276102345031}" srcId="{5B1E51D2-ACC3-4FA2-8776-9567B1E0829A}" destId="{2F51B1C7-9528-46DB-8438-6D9A6E1668EA}" srcOrd="7" destOrd="0" parTransId="{6724D6AC-72B4-4FFF-B3A6-34816211451D}" sibTransId="{F85309A6-9DE8-43D6-989A-AF60ABA037CA}"/>
    <dgm:cxn modelId="{55003F36-AA63-4CC6-A592-994D2159F610}" type="presOf" srcId="{2220CD6D-787C-4B5A-87F0-ABF4ECF41D1C}" destId="{7114FD71-C7C3-42FD-A095-79B4EBCCED16}" srcOrd="0" destOrd="0" presId="urn:microsoft.com/office/officeart/2005/8/layout/lProcess1"/>
    <dgm:cxn modelId="{BEA02A3E-7C96-4D9B-A91E-5FD9FF249BAB}" srcId="{5B1E51D2-ACC3-4FA2-8776-9567B1E0829A}" destId="{8F750DF5-0803-42CA-87B5-825BCBBBF0BB}" srcOrd="6" destOrd="0" parTransId="{88841160-5F0C-43CF-850A-BCEA7CA4E589}" sibTransId="{7A116129-0244-4C93-B503-BF703F6688FC}"/>
    <dgm:cxn modelId="{3CFB6EBE-680C-469D-A134-15B989AE833E}" srcId="{5B1E51D2-ACC3-4FA2-8776-9567B1E0829A}" destId="{A7FA271E-8A6D-47B5-9D60-9E46175C4D87}" srcOrd="8" destOrd="0" parTransId="{AFB9C784-4D8B-49E5-8422-C366B77DD907}" sibTransId="{35ED940E-35C7-4AC5-99D9-F63407987DFB}"/>
    <dgm:cxn modelId="{793FABAD-2740-42C9-A9A4-EB232F2677EB}" type="presOf" srcId="{A7FA271E-8A6D-47B5-9D60-9E46175C4D87}" destId="{B6CB7F46-3E4C-4F99-BAB1-4E11381A8BC0}" srcOrd="0" destOrd="0" presId="urn:microsoft.com/office/officeart/2005/8/layout/lProcess1"/>
    <dgm:cxn modelId="{B819AC3A-3E05-40FD-946F-185ABE78B8F1}" srcId="{5B1E51D2-ACC3-4FA2-8776-9567B1E0829A}" destId="{1EA76F47-04DE-4A73-8D63-5A0900CD564B}" srcOrd="0" destOrd="0" parTransId="{71D8048A-E62F-42EC-96DB-BF5A98DCD7C7}" sibTransId="{724DAECB-ABCE-4656-AD30-198794787AAF}"/>
    <dgm:cxn modelId="{8651A678-3337-4FF1-809B-F7815DA0EF76}" srcId="{5B1E51D2-ACC3-4FA2-8776-9567B1E0829A}" destId="{A3CFA91D-04CC-476F-9ADF-F4CB7CE6846C}" srcOrd="2" destOrd="0" parTransId="{137CBED6-7AD6-489E-8303-A8B0BACAAAF3}" sibTransId="{6D4C2671-6B56-4348-AEFA-FC7381234343}"/>
    <dgm:cxn modelId="{10E101A1-77F1-4155-BC59-27856677E544}" type="presOf" srcId="{1C195C15-CC53-4D85-BFB6-38F5E93071DB}" destId="{B3C16B5E-CAFC-4635-AE2A-42E29ACF1346}" srcOrd="0" destOrd="0" presId="urn:microsoft.com/office/officeart/2005/8/layout/lProcess1"/>
    <dgm:cxn modelId="{BE56528F-99B6-4C42-B6C9-4782E36594BA}" srcId="{5B1E51D2-ACC3-4FA2-8776-9567B1E0829A}" destId="{662C9993-B1A2-471A-8A6A-D67EF01F6ADE}" srcOrd="3" destOrd="0" parTransId="{A1B13327-E8F7-447E-A6F6-D98B9C6A3A80}" sibTransId="{2FCA3AEE-72F5-4231-941F-9F647E50695F}"/>
    <dgm:cxn modelId="{15EA1389-EE8D-4929-9AEB-1C41670BB296}" type="presParOf" srcId="{2D74B7A0-C43B-460F-899E-3D4852F4C011}" destId="{1DD9220A-09C7-4A3B-8E89-D551B3F2CD95}" srcOrd="0" destOrd="0" presId="urn:microsoft.com/office/officeart/2005/8/layout/lProcess1"/>
    <dgm:cxn modelId="{94F0D192-5E86-47C6-97FA-2892DE39F14D}" type="presParOf" srcId="{1DD9220A-09C7-4A3B-8E89-D551B3F2CD95}" destId="{54217745-9024-4035-A9F1-93E7CA6AF86E}" srcOrd="0" destOrd="0" presId="urn:microsoft.com/office/officeart/2005/8/layout/lProcess1"/>
    <dgm:cxn modelId="{B1612B64-A251-410C-BE2D-D6FFE288E911}" type="presParOf" srcId="{1DD9220A-09C7-4A3B-8E89-D551B3F2CD95}" destId="{64202DF8-D5F1-449F-B1CB-29D9C8868FDE}" srcOrd="1" destOrd="0" presId="urn:microsoft.com/office/officeart/2005/8/layout/lProcess1"/>
    <dgm:cxn modelId="{4EFB8E72-936D-4E4D-9D11-B5F2EFF16E4F}" type="presParOf" srcId="{1DD9220A-09C7-4A3B-8E89-D551B3F2CD95}" destId="{92BAE752-9D2E-4C18-BB8D-68166CD43252}" srcOrd="2" destOrd="0" presId="urn:microsoft.com/office/officeart/2005/8/layout/lProcess1"/>
    <dgm:cxn modelId="{7CE4ED7A-AFA8-4C11-889A-F5AADC91EA02}" type="presParOf" srcId="{1DD9220A-09C7-4A3B-8E89-D551B3F2CD95}" destId="{0E54F0C5-673E-4DD7-882D-7202B83AF5D2}" srcOrd="3" destOrd="0" presId="urn:microsoft.com/office/officeart/2005/8/layout/lProcess1"/>
    <dgm:cxn modelId="{747DAD7C-F359-4F71-A454-9E04475D8EA3}" type="presParOf" srcId="{1DD9220A-09C7-4A3B-8E89-D551B3F2CD95}" destId="{18ED2FF0-8876-44B9-8732-3424B8E993C3}" srcOrd="4" destOrd="0" presId="urn:microsoft.com/office/officeart/2005/8/layout/lProcess1"/>
    <dgm:cxn modelId="{15B18A8C-831D-4D7A-B93A-D46EE1A0C643}" type="presParOf" srcId="{1DD9220A-09C7-4A3B-8E89-D551B3F2CD95}" destId="{3446B4B9-6688-40A8-B50F-B86015FCD5C4}" srcOrd="5" destOrd="0" presId="urn:microsoft.com/office/officeart/2005/8/layout/lProcess1"/>
    <dgm:cxn modelId="{F72D093C-056B-4541-8B83-47A605DB0A12}" type="presParOf" srcId="{1DD9220A-09C7-4A3B-8E89-D551B3F2CD95}" destId="{64478997-EF19-413F-956C-35DF2AD030E1}" srcOrd="6" destOrd="0" presId="urn:microsoft.com/office/officeart/2005/8/layout/lProcess1"/>
    <dgm:cxn modelId="{0321E567-81DA-444D-8705-38048397ADCC}" type="presParOf" srcId="{1DD9220A-09C7-4A3B-8E89-D551B3F2CD95}" destId="{137EC85B-3A3A-4BA5-AADB-EE746B7BEDE8}" srcOrd="7" destOrd="0" presId="urn:microsoft.com/office/officeart/2005/8/layout/lProcess1"/>
    <dgm:cxn modelId="{6C094283-9CC7-420B-9BA4-8F7191F18F13}" type="presParOf" srcId="{1DD9220A-09C7-4A3B-8E89-D551B3F2CD95}" destId="{00B2231E-7208-4522-88FD-75FA7B9B82A1}" srcOrd="8" destOrd="0" presId="urn:microsoft.com/office/officeart/2005/8/layout/lProcess1"/>
    <dgm:cxn modelId="{2B6CC0C4-0103-4B93-8B6D-0492633CD35B}" type="presParOf" srcId="{1DD9220A-09C7-4A3B-8E89-D551B3F2CD95}" destId="{302818A7-E52D-4654-BE67-4DE6DFD41ADE}" srcOrd="9" destOrd="0" presId="urn:microsoft.com/office/officeart/2005/8/layout/lProcess1"/>
    <dgm:cxn modelId="{BC10C915-2990-4959-9303-0A8F13A1E4FB}" type="presParOf" srcId="{1DD9220A-09C7-4A3B-8E89-D551B3F2CD95}" destId="{B3C16B5E-CAFC-4635-AE2A-42E29ACF1346}" srcOrd="10" destOrd="0" presId="urn:microsoft.com/office/officeart/2005/8/layout/lProcess1"/>
    <dgm:cxn modelId="{A6BD4134-0BC0-4C56-8DA8-C78B5218A7D6}" type="presParOf" srcId="{1DD9220A-09C7-4A3B-8E89-D551B3F2CD95}" destId="{353C8553-A3D2-49AB-8BBA-790D89F53952}" srcOrd="11" destOrd="0" presId="urn:microsoft.com/office/officeart/2005/8/layout/lProcess1"/>
    <dgm:cxn modelId="{B42A8FD2-541F-43E7-A14E-F9A6B058AAC8}" type="presParOf" srcId="{1DD9220A-09C7-4A3B-8E89-D551B3F2CD95}" destId="{7657007F-9361-4106-BBCD-F8587FEE4E38}" srcOrd="12" destOrd="0" presId="urn:microsoft.com/office/officeart/2005/8/layout/lProcess1"/>
    <dgm:cxn modelId="{7F51D1AC-5671-4E91-B3B9-2919D6D2CA90}" type="presParOf" srcId="{1DD9220A-09C7-4A3B-8E89-D551B3F2CD95}" destId="{92517290-9E06-46CB-8B95-7B6EAF8134A4}" srcOrd="13" destOrd="0" presId="urn:microsoft.com/office/officeart/2005/8/layout/lProcess1"/>
    <dgm:cxn modelId="{57929530-E337-420C-9F4F-3D3CFAAB6B90}" type="presParOf" srcId="{1DD9220A-09C7-4A3B-8E89-D551B3F2CD95}" destId="{B206863E-DEFF-4FC5-BF32-039C518C0945}" srcOrd="14" destOrd="0" presId="urn:microsoft.com/office/officeart/2005/8/layout/lProcess1"/>
    <dgm:cxn modelId="{F5F6CFD7-B3E7-43E8-B18A-EEDC513A8840}" type="presParOf" srcId="{1DD9220A-09C7-4A3B-8E89-D551B3F2CD95}" destId="{6B3256A0-CB49-441C-8877-D704B12E1A3B}" srcOrd="15" destOrd="0" presId="urn:microsoft.com/office/officeart/2005/8/layout/lProcess1"/>
    <dgm:cxn modelId="{87E08441-67BD-4734-9BAD-F9FC0A26B58E}" type="presParOf" srcId="{1DD9220A-09C7-4A3B-8E89-D551B3F2CD95}" destId="{B104336F-3526-48CF-979C-D111CC7F0A88}" srcOrd="16" destOrd="0" presId="urn:microsoft.com/office/officeart/2005/8/layout/lProcess1"/>
    <dgm:cxn modelId="{B456C03A-4A16-4582-8296-9D89066AFDA0}" type="presParOf" srcId="{1DD9220A-09C7-4A3B-8E89-D551B3F2CD95}" destId="{4310383B-D9CE-499C-BE64-970B2E4A58DE}" srcOrd="17" destOrd="0" presId="urn:microsoft.com/office/officeart/2005/8/layout/lProcess1"/>
    <dgm:cxn modelId="{9B4CCE28-857D-4B04-8BBC-AEC4B0C94E3C}" type="presParOf" srcId="{1DD9220A-09C7-4A3B-8E89-D551B3F2CD95}" destId="{B6CB7F46-3E4C-4F99-BAB1-4E11381A8BC0}" srcOrd="18" destOrd="0" presId="urn:microsoft.com/office/officeart/2005/8/layout/lProcess1"/>
    <dgm:cxn modelId="{6B844E05-8E5C-498B-81D6-54235CA4D1C1}" type="presParOf" srcId="{1DD9220A-09C7-4A3B-8E89-D551B3F2CD95}" destId="{7F66E660-0E51-415C-9EE9-BDA09B2D697A}" srcOrd="19" destOrd="0" presId="urn:microsoft.com/office/officeart/2005/8/layout/lProcess1"/>
    <dgm:cxn modelId="{1DFEDDE5-7CFB-4A0A-9337-CFBCECB93BB2}" type="presParOf" srcId="{1DD9220A-09C7-4A3B-8E89-D551B3F2CD95}" destId="{7114FD71-C7C3-42FD-A095-79B4EBCCED16}" srcOrd="20" destOrd="0" presId="urn:microsoft.com/office/officeart/2005/8/layout/lProcess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7D0BCF-CFA6-4BF7-AC28-BF149D1C2FB5}">
      <dsp:nvSpPr>
        <dsp:cNvPr id="0" name=""/>
        <dsp:cNvSpPr/>
      </dsp:nvSpPr>
      <dsp:spPr>
        <a:xfrm>
          <a:off x="0" y="327"/>
          <a:ext cx="10972800" cy="1065341"/>
        </a:xfrm>
        <a:prstGeom prst="roundRect">
          <a:avLst/>
        </a:prstGeom>
        <a:solidFill>
          <a:schemeClr val="accent3">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n-US" sz="2400" i="0" kern="1200" dirty="0" smtClean="0">
              <a:latin typeface="Tw Cen MT Condensed Extra Bold" pitchFamily="34" charset="0"/>
              <a:cs typeface="Times New Roman" pitchFamily="18" charset="0"/>
            </a:rPr>
            <a:t>IMD is functioning due to Global requirement under World Meteorological </a:t>
          </a:r>
        </a:p>
        <a:p>
          <a:pPr lvl="0" algn="just" defTabSz="1066800" rtl="0">
            <a:lnSpc>
              <a:spcPct val="90000"/>
            </a:lnSpc>
            <a:spcBef>
              <a:spcPct val="0"/>
            </a:spcBef>
            <a:spcAft>
              <a:spcPct val="35000"/>
            </a:spcAft>
          </a:pPr>
          <a:r>
            <a:rPr lang="en-US" sz="2400" i="0" kern="1200" dirty="0" smtClean="0">
              <a:latin typeface="Tw Cen MT Condensed Extra Bold" pitchFamily="34" charset="0"/>
              <a:cs typeface="Times New Roman" pitchFamily="18" charset="0"/>
            </a:rPr>
            <a:t>Organization (WMO).</a:t>
          </a:r>
          <a:endParaRPr lang="en-US" sz="2400" i="0" kern="1200" dirty="0">
            <a:latin typeface="Tw Cen MT Condensed Extra Bold" pitchFamily="34" charset="0"/>
            <a:cs typeface="Times New Roman" pitchFamily="18" charset="0"/>
          </a:endParaRPr>
        </a:p>
      </dsp:txBody>
      <dsp:txXfrm>
        <a:off x="0" y="327"/>
        <a:ext cx="10972800" cy="1065341"/>
      </dsp:txXfrm>
    </dsp:sp>
    <dsp:sp modelId="{DCD7693B-89E4-40C6-ACC5-C65A0AB48AA0}">
      <dsp:nvSpPr>
        <dsp:cNvPr id="0" name=""/>
        <dsp:cNvSpPr/>
      </dsp:nvSpPr>
      <dsp:spPr>
        <a:xfrm>
          <a:off x="0" y="1078508"/>
          <a:ext cx="10972800" cy="1065341"/>
        </a:xfrm>
        <a:prstGeom prst="roundRect">
          <a:avLst/>
        </a:prstGeom>
        <a:solidFill>
          <a:schemeClr val="accent6">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n-US" sz="2400" i="0" kern="1200" dirty="0" smtClean="0">
              <a:latin typeface="Tw Cen MT Condensed Extra Bold" pitchFamily="34" charset="0"/>
              <a:cs typeface="Times New Roman" pitchFamily="18" charset="0"/>
            </a:rPr>
            <a:t>WMO forms the policies which are implemented by all the member nations. India is one amongst them.</a:t>
          </a:r>
          <a:endParaRPr lang="en-US" sz="2400" i="0" kern="1200" dirty="0">
            <a:latin typeface="Tw Cen MT Condensed Extra Bold" pitchFamily="34" charset="0"/>
            <a:cs typeface="Times New Roman" pitchFamily="18" charset="0"/>
          </a:endParaRPr>
        </a:p>
      </dsp:txBody>
      <dsp:txXfrm>
        <a:off x="0" y="1078508"/>
        <a:ext cx="10972800" cy="1065341"/>
      </dsp:txXfrm>
    </dsp:sp>
    <dsp:sp modelId="{AD330DCA-857D-4A17-9BE9-A0C367FC19DB}">
      <dsp:nvSpPr>
        <dsp:cNvPr id="0" name=""/>
        <dsp:cNvSpPr/>
      </dsp:nvSpPr>
      <dsp:spPr>
        <a:xfrm>
          <a:off x="0" y="2156688"/>
          <a:ext cx="10972800" cy="1065341"/>
        </a:xfrm>
        <a:prstGeom prst="roundRect">
          <a:avLst/>
        </a:prstGeom>
        <a:solidFill>
          <a:srgbClr val="FFFF99"/>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n-US" sz="2400" i="0" kern="1200" dirty="0" smtClean="0">
              <a:latin typeface="Tw Cen MT Condensed Extra Bold" pitchFamily="34" charset="0"/>
              <a:cs typeface="Times New Roman" pitchFamily="18" charset="0"/>
            </a:rPr>
            <a:t>Weather services are meant for mankind and hence Government of the respective nations are responsible for  implementation of its orders, recording of real time data, global exchange of real time data, validation and archival of the data.</a:t>
          </a:r>
          <a:endParaRPr lang="en-US" sz="2400" i="0" kern="1200" dirty="0">
            <a:latin typeface="Tw Cen MT Condensed Extra Bold" pitchFamily="34" charset="0"/>
            <a:cs typeface="Times New Roman" pitchFamily="18" charset="0"/>
          </a:endParaRPr>
        </a:p>
      </dsp:txBody>
      <dsp:txXfrm>
        <a:off x="0" y="2156688"/>
        <a:ext cx="10972800" cy="1065341"/>
      </dsp:txXfrm>
    </dsp:sp>
    <dsp:sp modelId="{1E76C1C2-68E7-48B0-B560-8A4368B16B2C}">
      <dsp:nvSpPr>
        <dsp:cNvPr id="0" name=""/>
        <dsp:cNvSpPr/>
      </dsp:nvSpPr>
      <dsp:spPr>
        <a:xfrm>
          <a:off x="0" y="3234868"/>
          <a:ext cx="10972800" cy="1065341"/>
        </a:xfrm>
        <a:prstGeom prst="roundRect">
          <a:avLst/>
        </a:prstGeom>
        <a:solidFill>
          <a:srgbClr val="FF7C8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n-US" sz="2400" i="0" kern="1200" dirty="0" smtClean="0">
              <a:latin typeface="Tw Cen MT Condensed Extra Bold" pitchFamily="34" charset="0"/>
              <a:cs typeface="Times New Roman" pitchFamily="18" charset="0"/>
            </a:rPr>
            <a:t>This data is national scientific treasure which has to be stored and used for development.</a:t>
          </a:r>
          <a:endParaRPr lang="en-US" sz="2400" i="0" kern="1200" dirty="0">
            <a:latin typeface="Tw Cen MT Condensed Extra Bold" pitchFamily="34" charset="0"/>
            <a:cs typeface="Times New Roman" pitchFamily="18" charset="0"/>
          </a:endParaRPr>
        </a:p>
      </dsp:txBody>
      <dsp:txXfrm>
        <a:off x="0" y="3234868"/>
        <a:ext cx="10972800" cy="1065341"/>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25A11A-CB8F-4264-A99B-E952D3074B28}">
      <dsp:nvSpPr>
        <dsp:cNvPr id="0" name=""/>
        <dsp:cNvSpPr/>
      </dsp:nvSpPr>
      <dsp:spPr>
        <a:xfrm>
          <a:off x="0" y="161"/>
          <a:ext cx="10972800" cy="492329"/>
        </a:xfrm>
        <a:prstGeom prst="roundRect">
          <a:avLst/>
        </a:prstGeom>
        <a:solidFill>
          <a:schemeClr val="bg2"/>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i="1" kern="1200" baseline="0" dirty="0" smtClean="0">
              <a:solidFill>
                <a:schemeClr val="accent4">
                  <a:lumMod val="50000"/>
                </a:schemeClr>
              </a:solidFill>
              <a:latin typeface="Times New Roman" pitchFamily="18" charset="0"/>
              <a:cs typeface="Times New Roman" pitchFamily="18" charset="0"/>
            </a:rPr>
            <a:t>IMD’s</a:t>
          </a:r>
          <a:r>
            <a:rPr lang="en-US" sz="2200" b="1" i="1" kern="1200" baseline="0" dirty="0" smtClean="0">
              <a:solidFill>
                <a:schemeClr val="accent4">
                  <a:lumMod val="50000"/>
                </a:schemeClr>
              </a:solidFill>
              <a:latin typeface="Times New Roman" pitchFamily="18" charset="0"/>
              <a:cs typeface="Times New Roman" pitchFamily="18" charset="0"/>
            </a:rPr>
            <a:t> departmental status i.e. whether Scientific / non-scientific /operational.  </a:t>
          </a:r>
          <a:endParaRPr lang="en-US" sz="2200" b="1" i="1" kern="1200" baseline="0" dirty="0">
            <a:solidFill>
              <a:schemeClr val="accent4">
                <a:lumMod val="50000"/>
              </a:schemeClr>
            </a:solidFill>
            <a:latin typeface="Times New Roman" pitchFamily="18" charset="0"/>
            <a:cs typeface="Times New Roman" pitchFamily="18" charset="0"/>
          </a:endParaRPr>
        </a:p>
      </dsp:txBody>
      <dsp:txXfrm>
        <a:off x="0" y="161"/>
        <a:ext cx="10972800" cy="492329"/>
      </dsp:txXfrm>
    </dsp:sp>
    <dsp:sp modelId="{7ADEE2A8-A123-49C9-B88C-DEFE8A37E838}">
      <dsp:nvSpPr>
        <dsp:cNvPr id="0" name=""/>
        <dsp:cNvSpPr/>
      </dsp:nvSpPr>
      <dsp:spPr>
        <a:xfrm>
          <a:off x="0" y="501912"/>
          <a:ext cx="10972800" cy="492329"/>
        </a:xfrm>
        <a:prstGeom prst="roundRect">
          <a:avLst/>
        </a:prstGeom>
        <a:solidFill>
          <a:srgbClr val="CCFFCC"/>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i="1" kern="1200" baseline="0" dirty="0" smtClean="0">
              <a:solidFill>
                <a:schemeClr val="accent1">
                  <a:lumMod val="50000"/>
                </a:schemeClr>
              </a:solidFill>
              <a:latin typeface="Times New Roman" pitchFamily="18" charset="0"/>
              <a:cs typeface="Times New Roman" pitchFamily="18" charset="0"/>
            </a:rPr>
            <a:t>Present service classification doesn’t cover existing works performed.</a:t>
          </a:r>
          <a:endParaRPr lang="en-US" sz="2200" b="1" i="1" kern="1200" baseline="0" dirty="0">
            <a:solidFill>
              <a:schemeClr val="accent1">
                <a:lumMod val="50000"/>
              </a:schemeClr>
            </a:solidFill>
            <a:latin typeface="Times New Roman" pitchFamily="18" charset="0"/>
            <a:cs typeface="Times New Roman" pitchFamily="18" charset="0"/>
          </a:endParaRPr>
        </a:p>
      </dsp:txBody>
      <dsp:txXfrm>
        <a:off x="0" y="501912"/>
        <a:ext cx="10972800" cy="492329"/>
      </dsp:txXfrm>
    </dsp:sp>
    <dsp:sp modelId="{68554D87-67A7-4978-9232-AAB6A189CC34}">
      <dsp:nvSpPr>
        <dsp:cNvPr id="0" name=""/>
        <dsp:cNvSpPr/>
      </dsp:nvSpPr>
      <dsp:spPr>
        <a:xfrm>
          <a:off x="0" y="1003664"/>
          <a:ext cx="10972800" cy="492329"/>
        </a:xfrm>
        <a:prstGeom prst="roundRect">
          <a:avLst/>
        </a:prstGeom>
        <a:solidFill>
          <a:schemeClr val="bg2"/>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i="1" kern="1200" baseline="0" dirty="0" err="1" smtClean="0">
              <a:solidFill>
                <a:schemeClr val="accent4">
                  <a:lumMod val="50000"/>
                </a:schemeClr>
              </a:solidFill>
              <a:latin typeface="Times New Roman" pitchFamily="18" charset="0"/>
              <a:cs typeface="Times New Roman" pitchFamily="18" charset="0"/>
            </a:rPr>
            <a:t>MoES</a:t>
          </a:r>
          <a:r>
            <a:rPr lang="en-US" sz="2000" b="1" i="1" kern="1200" baseline="0" dirty="0" smtClean="0">
              <a:solidFill>
                <a:schemeClr val="accent4">
                  <a:lumMod val="50000"/>
                </a:schemeClr>
              </a:solidFill>
              <a:latin typeface="Times New Roman" pitchFamily="18" charset="0"/>
              <a:cs typeface="Times New Roman" pitchFamily="18" charset="0"/>
            </a:rPr>
            <a:t> / </a:t>
          </a:r>
          <a:r>
            <a:rPr lang="en-US" sz="2000" b="1" i="1" kern="1200" baseline="0" dirty="0" err="1" smtClean="0">
              <a:solidFill>
                <a:schemeClr val="accent4">
                  <a:lumMod val="50000"/>
                </a:schemeClr>
              </a:solidFill>
              <a:latin typeface="Times New Roman" pitchFamily="18" charset="0"/>
              <a:cs typeface="Times New Roman" pitchFamily="18" charset="0"/>
            </a:rPr>
            <a:t>DoPT</a:t>
          </a:r>
          <a:r>
            <a:rPr lang="en-US" sz="2000" b="1" i="1" kern="1200" baseline="0" dirty="0" smtClean="0">
              <a:solidFill>
                <a:schemeClr val="accent4">
                  <a:lumMod val="50000"/>
                </a:schemeClr>
              </a:solidFill>
              <a:latin typeface="Times New Roman" pitchFamily="18" charset="0"/>
              <a:cs typeface="Times New Roman" pitchFamily="18" charset="0"/>
            </a:rPr>
            <a:t> unaware of IMD’s departmental status &amp; classification</a:t>
          </a:r>
          <a:r>
            <a:rPr lang="en-US" sz="2200" b="1" i="1" kern="1200" baseline="0" dirty="0" smtClean="0">
              <a:solidFill>
                <a:schemeClr val="accent4">
                  <a:lumMod val="50000"/>
                </a:schemeClr>
              </a:solidFill>
              <a:latin typeface="Times New Roman" pitchFamily="18" charset="0"/>
              <a:cs typeface="Times New Roman" pitchFamily="18" charset="0"/>
            </a:rPr>
            <a:t>.</a:t>
          </a:r>
          <a:endParaRPr lang="en-US" sz="2200" b="1" i="1" kern="1200" baseline="0" dirty="0">
            <a:solidFill>
              <a:schemeClr val="accent4">
                <a:lumMod val="50000"/>
              </a:schemeClr>
            </a:solidFill>
            <a:latin typeface="Times New Roman" pitchFamily="18" charset="0"/>
            <a:cs typeface="Times New Roman" pitchFamily="18" charset="0"/>
          </a:endParaRPr>
        </a:p>
      </dsp:txBody>
      <dsp:txXfrm>
        <a:off x="0" y="1003664"/>
        <a:ext cx="10972800" cy="492329"/>
      </dsp:txXfrm>
    </dsp:sp>
    <dsp:sp modelId="{8853226B-7BD2-4660-8C7F-8C843B443078}">
      <dsp:nvSpPr>
        <dsp:cNvPr id="0" name=""/>
        <dsp:cNvSpPr/>
      </dsp:nvSpPr>
      <dsp:spPr>
        <a:xfrm>
          <a:off x="0" y="1505416"/>
          <a:ext cx="10972800" cy="492329"/>
        </a:xfrm>
        <a:prstGeom prst="roundRect">
          <a:avLst/>
        </a:prstGeom>
        <a:solidFill>
          <a:schemeClr val="bg2"/>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i="1" kern="1200" baseline="0" dirty="0" smtClean="0">
              <a:solidFill>
                <a:schemeClr val="accent4">
                  <a:lumMod val="50000"/>
                </a:schemeClr>
              </a:solidFill>
              <a:latin typeface="Times New Roman" pitchFamily="18" charset="0"/>
              <a:cs typeface="Times New Roman" pitchFamily="18" charset="0"/>
            </a:rPr>
            <a:t>Staffs are performing roster duties hence criterion of G-duty are non-applicable</a:t>
          </a:r>
          <a:r>
            <a:rPr lang="en-US" sz="2200" b="1" i="1" kern="1200" baseline="0" dirty="0" smtClean="0">
              <a:solidFill>
                <a:schemeClr val="accent4">
                  <a:lumMod val="50000"/>
                </a:schemeClr>
              </a:solidFill>
              <a:latin typeface="Times New Roman" pitchFamily="18" charset="0"/>
              <a:cs typeface="Times New Roman" pitchFamily="18" charset="0"/>
            </a:rPr>
            <a:t>.</a:t>
          </a:r>
          <a:endParaRPr lang="en-US" sz="2200" b="1" i="1" kern="1200" baseline="0" dirty="0">
            <a:solidFill>
              <a:schemeClr val="accent4">
                <a:lumMod val="50000"/>
              </a:schemeClr>
            </a:solidFill>
            <a:latin typeface="Times New Roman" pitchFamily="18" charset="0"/>
            <a:cs typeface="Times New Roman" pitchFamily="18" charset="0"/>
          </a:endParaRPr>
        </a:p>
      </dsp:txBody>
      <dsp:txXfrm>
        <a:off x="0" y="1505416"/>
        <a:ext cx="10972800" cy="492329"/>
      </dsp:txXfrm>
    </dsp:sp>
    <dsp:sp modelId="{30E02E61-61F4-424D-84E5-14DBF242B397}">
      <dsp:nvSpPr>
        <dsp:cNvPr id="0" name=""/>
        <dsp:cNvSpPr/>
      </dsp:nvSpPr>
      <dsp:spPr>
        <a:xfrm>
          <a:off x="0" y="2007167"/>
          <a:ext cx="10972800" cy="492329"/>
        </a:xfrm>
        <a:prstGeom prst="roundRect">
          <a:avLst/>
        </a:prstGeom>
        <a:solidFill>
          <a:srgbClr val="CCFFCC"/>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i="1" kern="1200" baseline="0" dirty="0" smtClean="0">
              <a:solidFill>
                <a:schemeClr val="accent1">
                  <a:lumMod val="50000"/>
                </a:schemeClr>
              </a:solidFill>
              <a:latin typeface="Times New Roman" pitchFamily="18" charset="0"/>
              <a:cs typeface="Times New Roman" pitchFamily="18" charset="0"/>
            </a:rPr>
            <a:t>No provision of leave reserve staff for leave off.</a:t>
          </a:r>
          <a:endParaRPr lang="en-US" sz="2000" b="1" i="1" kern="1200" baseline="0" dirty="0">
            <a:solidFill>
              <a:schemeClr val="accent1">
                <a:lumMod val="50000"/>
              </a:schemeClr>
            </a:solidFill>
            <a:latin typeface="Times New Roman" pitchFamily="18" charset="0"/>
            <a:cs typeface="Times New Roman" pitchFamily="18" charset="0"/>
          </a:endParaRPr>
        </a:p>
      </dsp:txBody>
      <dsp:txXfrm>
        <a:off x="0" y="2007167"/>
        <a:ext cx="10972800" cy="492329"/>
      </dsp:txXfrm>
    </dsp:sp>
    <dsp:sp modelId="{3A85FCBA-51F4-4458-A5F7-4A932F9EC083}">
      <dsp:nvSpPr>
        <dsp:cNvPr id="0" name=""/>
        <dsp:cNvSpPr/>
      </dsp:nvSpPr>
      <dsp:spPr>
        <a:xfrm>
          <a:off x="0" y="2508919"/>
          <a:ext cx="10972800" cy="492329"/>
        </a:xfrm>
        <a:prstGeom prst="roundRect">
          <a:avLst/>
        </a:prstGeom>
        <a:solidFill>
          <a:schemeClr val="bg2">
            <a:alpha val="9000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i="1" kern="1200" baseline="0" dirty="0" smtClean="0">
              <a:solidFill>
                <a:schemeClr val="accent4">
                  <a:lumMod val="50000"/>
                </a:schemeClr>
              </a:solidFill>
              <a:latin typeface="Times New Roman" pitchFamily="18" charset="0"/>
              <a:cs typeface="Times New Roman" pitchFamily="18" charset="0"/>
            </a:rPr>
            <a:t>OTA rates not revised though the 6</a:t>
          </a:r>
          <a:r>
            <a:rPr lang="en-US" sz="2000" b="1" i="1" kern="1200" baseline="30000" dirty="0" smtClean="0">
              <a:solidFill>
                <a:schemeClr val="accent4">
                  <a:lumMod val="50000"/>
                </a:schemeClr>
              </a:solidFill>
              <a:latin typeface="Times New Roman" pitchFamily="18" charset="0"/>
              <a:cs typeface="Times New Roman" pitchFamily="18" charset="0"/>
            </a:rPr>
            <a:t>th</a:t>
          </a:r>
          <a:r>
            <a:rPr lang="en-US" sz="2000" b="1" i="1" kern="1200" baseline="0" dirty="0" smtClean="0">
              <a:solidFill>
                <a:schemeClr val="accent4">
                  <a:lumMod val="50000"/>
                </a:schemeClr>
              </a:solidFill>
              <a:latin typeface="Times New Roman" pitchFamily="18" charset="0"/>
              <a:cs typeface="Times New Roman" pitchFamily="18" charset="0"/>
            </a:rPr>
            <a:t> CPC has said that all operational posts that are governed by its extant rule should get this </a:t>
          </a:r>
          <a:r>
            <a:rPr lang="en-US" sz="2000" b="1" i="1" kern="1200" baseline="0" dirty="0" err="1" smtClean="0">
              <a:solidFill>
                <a:schemeClr val="accent4">
                  <a:lumMod val="50000"/>
                </a:schemeClr>
              </a:solidFill>
              <a:latin typeface="Times New Roman" pitchFamily="18" charset="0"/>
              <a:cs typeface="Times New Roman" pitchFamily="18" charset="0"/>
            </a:rPr>
            <a:t>allownace</a:t>
          </a:r>
          <a:r>
            <a:rPr lang="en-US" sz="2000" b="1" i="1" kern="1200" baseline="0" dirty="0" smtClean="0">
              <a:solidFill>
                <a:schemeClr val="accent4">
                  <a:lumMod val="50000"/>
                </a:schemeClr>
              </a:solidFill>
              <a:latin typeface="Times New Roman" pitchFamily="18" charset="0"/>
              <a:cs typeface="Times New Roman" pitchFamily="18" charset="0"/>
            </a:rPr>
            <a:t>.</a:t>
          </a:r>
          <a:endParaRPr lang="en-US" sz="2000" b="1" i="1" kern="1200" baseline="0" dirty="0">
            <a:solidFill>
              <a:schemeClr val="accent4">
                <a:lumMod val="50000"/>
              </a:schemeClr>
            </a:solidFill>
            <a:latin typeface="Times New Roman" pitchFamily="18" charset="0"/>
            <a:cs typeface="Times New Roman" pitchFamily="18" charset="0"/>
          </a:endParaRPr>
        </a:p>
      </dsp:txBody>
      <dsp:txXfrm>
        <a:off x="0" y="2508919"/>
        <a:ext cx="10972800" cy="492329"/>
      </dsp:txXfrm>
    </dsp:sp>
    <dsp:sp modelId="{B5BFBA6D-8372-4627-84E5-D0F74212727E}">
      <dsp:nvSpPr>
        <dsp:cNvPr id="0" name=""/>
        <dsp:cNvSpPr/>
      </dsp:nvSpPr>
      <dsp:spPr>
        <a:xfrm>
          <a:off x="0" y="3010671"/>
          <a:ext cx="10972800" cy="492329"/>
        </a:xfrm>
        <a:prstGeom prst="roundRect">
          <a:avLst/>
        </a:prstGeom>
        <a:solidFill>
          <a:srgbClr val="CCFFCC"/>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100000"/>
            </a:lnSpc>
            <a:spcBef>
              <a:spcPct val="0"/>
            </a:spcBef>
            <a:spcAft>
              <a:spcPct val="35000"/>
            </a:spcAft>
          </a:pPr>
          <a:r>
            <a:rPr lang="en-US" sz="1600" b="1" i="0" kern="1200" baseline="0" dirty="0" smtClean="0">
              <a:solidFill>
                <a:schemeClr val="accent1">
                  <a:lumMod val="50000"/>
                </a:schemeClr>
              </a:solidFill>
              <a:latin typeface="Times New Roman" pitchFamily="18" charset="0"/>
              <a:cs typeface="Times New Roman" pitchFamily="18" charset="0"/>
            </a:rPr>
            <a:t>OTA ceiling on GP of </a:t>
          </a:r>
          <a:r>
            <a:rPr lang="en-US" sz="1600" b="1" i="0" kern="1200" baseline="0" dirty="0" err="1" smtClean="0">
              <a:solidFill>
                <a:schemeClr val="accent1">
                  <a:lumMod val="50000"/>
                </a:schemeClr>
              </a:solidFill>
              <a:latin typeface="Times New Roman" pitchFamily="18" charset="0"/>
              <a:cs typeface="Times New Roman" pitchFamily="18" charset="0"/>
            </a:rPr>
            <a:t>Rs</a:t>
          </a:r>
          <a:r>
            <a:rPr lang="en-US" sz="1600" b="1" i="0" kern="1200" baseline="0" dirty="0" smtClean="0">
              <a:solidFill>
                <a:schemeClr val="accent1">
                  <a:lumMod val="50000"/>
                </a:schemeClr>
              </a:solidFill>
              <a:latin typeface="Times New Roman" pitchFamily="18" charset="0"/>
              <a:cs typeface="Times New Roman" pitchFamily="18" charset="0"/>
            </a:rPr>
            <a:t>. 4200/- must be removed. All posts working for operational requirement should get OTA irrespective of their grade pay</a:t>
          </a:r>
          <a:r>
            <a:rPr lang="en-US" sz="1400" b="1" i="0" kern="1200" baseline="0" dirty="0" smtClean="0">
              <a:solidFill>
                <a:schemeClr val="accent1">
                  <a:lumMod val="50000"/>
                </a:schemeClr>
              </a:solidFill>
              <a:latin typeface="Times New Roman" pitchFamily="18" charset="0"/>
              <a:cs typeface="Times New Roman" pitchFamily="18" charset="0"/>
            </a:rPr>
            <a:t>.</a:t>
          </a:r>
          <a:r>
            <a:rPr lang="en-US" sz="1400" b="1" i="0" kern="1200" dirty="0" smtClean="0">
              <a:solidFill>
                <a:schemeClr val="accent1">
                  <a:lumMod val="50000"/>
                </a:schemeClr>
              </a:solidFill>
              <a:latin typeface="Times New Roman" pitchFamily="18" charset="0"/>
              <a:cs typeface="Times New Roman" pitchFamily="18" charset="0"/>
            </a:rPr>
            <a:t> </a:t>
          </a:r>
          <a:endParaRPr lang="en-US" sz="1400" b="1" i="0" kern="1200" dirty="0">
            <a:solidFill>
              <a:schemeClr val="accent1">
                <a:lumMod val="50000"/>
              </a:schemeClr>
            </a:solidFill>
            <a:latin typeface="Times New Roman" pitchFamily="18" charset="0"/>
            <a:cs typeface="Times New Roman" pitchFamily="18" charset="0"/>
          </a:endParaRPr>
        </a:p>
      </dsp:txBody>
      <dsp:txXfrm>
        <a:off x="0" y="3010671"/>
        <a:ext cx="10972800" cy="492329"/>
      </dsp:txXfrm>
    </dsp:sp>
    <dsp:sp modelId="{E0C784D8-71DF-489A-96B4-F514477C8078}">
      <dsp:nvSpPr>
        <dsp:cNvPr id="0" name=""/>
        <dsp:cNvSpPr/>
      </dsp:nvSpPr>
      <dsp:spPr>
        <a:xfrm>
          <a:off x="0" y="3512422"/>
          <a:ext cx="10972800" cy="492329"/>
        </a:xfrm>
        <a:prstGeom prst="roundRect">
          <a:avLst/>
        </a:prstGeom>
        <a:solidFill>
          <a:schemeClr val="bg2"/>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i="1" kern="1200" baseline="0" dirty="0" smtClean="0">
              <a:solidFill>
                <a:schemeClr val="accent4">
                  <a:lumMod val="50000"/>
                </a:schemeClr>
              </a:solidFill>
              <a:latin typeface="Times New Roman" pitchFamily="18" charset="0"/>
              <a:cs typeface="Times New Roman" pitchFamily="18" charset="0"/>
            </a:rPr>
            <a:t>Special OTA and NW scheme should be framed for IMD.</a:t>
          </a:r>
          <a:endParaRPr lang="en-US" sz="2000" b="1" i="1" kern="1200" baseline="0" dirty="0">
            <a:solidFill>
              <a:schemeClr val="accent4">
                <a:lumMod val="50000"/>
              </a:schemeClr>
            </a:solidFill>
            <a:latin typeface="Times New Roman" pitchFamily="18" charset="0"/>
            <a:cs typeface="Times New Roman" pitchFamily="18" charset="0"/>
          </a:endParaRPr>
        </a:p>
      </dsp:txBody>
      <dsp:txXfrm>
        <a:off x="0" y="3512422"/>
        <a:ext cx="10972800" cy="492329"/>
      </dsp:txXfrm>
    </dsp:sp>
    <dsp:sp modelId="{5D2304F0-C5C3-4CB0-A9CD-95B04FA6A469}">
      <dsp:nvSpPr>
        <dsp:cNvPr id="0" name=""/>
        <dsp:cNvSpPr/>
      </dsp:nvSpPr>
      <dsp:spPr>
        <a:xfrm>
          <a:off x="0" y="4059368"/>
          <a:ext cx="10972800" cy="492329"/>
        </a:xfrm>
        <a:prstGeom prst="roundRect">
          <a:avLst/>
        </a:prstGeom>
        <a:solidFill>
          <a:srgbClr val="CCFFCC"/>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i="1" kern="1200" baseline="0" dirty="0" smtClean="0">
              <a:solidFill>
                <a:schemeClr val="accent1">
                  <a:lumMod val="75000"/>
                </a:schemeClr>
              </a:solidFill>
              <a:latin typeface="Times New Roman" pitchFamily="18" charset="0"/>
              <a:cs typeface="Times New Roman" pitchFamily="18" charset="0"/>
            </a:rPr>
            <a:t>Roster duties damage health &amp; life, hence benefits like OTA, NW, Stress allowance, infrastructure etc. should be introduced in this department</a:t>
          </a:r>
          <a:endParaRPr lang="en-US" sz="1800" b="1" i="1" kern="1200" baseline="0" dirty="0">
            <a:solidFill>
              <a:schemeClr val="accent1">
                <a:lumMod val="75000"/>
              </a:schemeClr>
            </a:solidFill>
            <a:latin typeface="Times New Roman" pitchFamily="18" charset="0"/>
            <a:cs typeface="Times New Roman" pitchFamily="18" charset="0"/>
          </a:endParaRPr>
        </a:p>
      </dsp:txBody>
      <dsp:txXfrm>
        <a:off x="0" y="4059368"/>
        <a:ext cx="10972800" cy="492329"/>
      </dsp:txXfrm>
    </dsp:sp>
    <dsp:sp modelId="{8DCD10E3-70B3-40F8-9A8F-B73E2CE2E9B6}">
      <dsp:nvSpPr>
        <dsp:cNvPr id="0" name=""/>
        <dsp:cNvSpPr/>
      </dsp:nvSpPr>
      <dsp:spPr>
        <a:xfrm>
          <a:off x="0" y="4515926"/>
          <a:ext cx="10972800" cy="492329"/>
        </a:xfrm>
        <a:prstGeom prst="roundRect">
          <a:avLst/>
        </a:prstGeom>
        <a:solidFill>
          <a:schemeClr val="bg2"/>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i="1" kern="1200" baseline="0" dirty="0" smtClean="0">
              <a:solidFill>
                <a:schemeClr val="accent4">
                  <a:lumMod val="50000"/>
                </a:schemeClr>
              </a:solidFill>
              <a:latin typeface="Times New Roman" pitchFamily="18" charset="0"/>
              <a:cs typeface="Times New Roman" pitchFamily="18" charset="0"/>
            </a:rPr>
            <a:t> CL should be increased to 18 for operational duties. Cash incentives should be paid for those working during disastrous weather conditions.</a:t>
          </a:r>
          <a:endParaRPr lang="en-US" sz="2000" b="1" i="1" kern="1200" baseline="0" dirty="0">
            <a:solidFill>
              <a:schemeClr val="accent4">
                <a:lumMod val="50000"/>
              </a:schemeClr>
            </a:solidFill>
            <a:latin typeface="Times New Roman" pitchFamily="18" charset="0"/>
            <a:cs typeface="Times New Roman" pitchFamily="18" charset="0"/>
          </a:endParaRPr>
        </a:p>
      </dsp:txBody>
      <dsp:txXfrm>
        <a:off x="0" y="4515926"/>
        <a:ext cx="10972800" cy="492329"/>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5386C8-072B-4E42-BBFD-5BA0673CB65D}">
      <dsp:nvSpPr>
        <dsp:cNvPr id="0" name=""/>
        <dsp:cNvSpPr/>
      </dsp:nvSpPr>
      <dsp:spPr>
        <a:xfrm>
          <a:off x="10307160" y="2698"/>
          <a:ext cx="772793" cy="500753"/>
        </a:xfrm>
        <a:prstGeom prst="rightArrow">
          <a:avLst>
            <a:gd name="adj1" fmla="val 75000"/>
            <a:gd name="adj2" fmla="val 50000"/>
          </a:avLst>
        </a:prstGeom>
        <a:solidFill>
          <a:schemeClr val="accent5">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CD0930-8774-4EDB-B6EC-91B387D1702A}">
      <dsp:nvSpPr>
        <dsp:cNvPr id="0" name=""/>
        <dsp:cNvSpPr/>
      </dsp:nvSpPr>
      <dsp:spPr>
        <a:xfrm>
          <a:off x="65317" y="0"/>
          <a:ext cx="10303913" cy="500753"/>
        </a:xfrm>
        <a:prstGeom prst="round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0960" tIns="30480" rIns="60960" bIns="30480" numCol="1" spcCol="1270" anchor="ctr" anchorCtr="0">
          <a:noAutofit/>
        </a:bodyPr>
        <a:lstStyle/>
        <a:p>
          <a:pPr lvl="0" algn="l" defTabSz="711200">
            <a:lnSpc>
              <a:spcPct val="90000"/>
            </a:lnSpc>
            <a:spcBef>
              <a:spcPct val="0"/>
            </a:spcBef>
            <a:spcAft>
              <a:spcPct val="35000"/>
            </a:spcAft>
          </a:pPr>
          <a:r>
            <a:rPr lang="en-US" sz="1600" b="1" i="1" kern="1200" dirty="0" smtClean="0">
              <a:latin typeface="Times New Roman" pitchFamily="18" charset="0"/>
              <a:cs typeface="Times New Roman" pitchFamily="18" charset="0"/>
            </a:rPr>
            <a:t>Comparative  study of 4</a:t>
          </a:r>
          <a:r>
            <a:rPr lang="en-US" sz="1600" b="1" i="1" kern="1200" baseline="30000" dirty="0" smtClean="0">
              <a:latin typeface="Times New Roman" pitchFamily="18" charset="0"/>
              <a:cs typeface="Times New Roman" pitchFamily="18" charset="0"/>
            </a:rPr>
            <a:t>th</a:t>
          </a:r>
          <a:r>
            <a:rPr lang="en-US" sz="1600" b="1" i="1" kern="1200" dirty="0" smtClean="0">
              <a:latin typeface="Times New Roman" pitchFamily="18" charset="0"/>
              <a:cs typeface="Times New Roman" pitchFamily="18" charset="0"/>
            </a:rPr>
            <a:t>/5</a:t>
          </a:r>
          <a:r>
            <a:rPr lang="en-US" sz="1600" b="1" i="1" kern="1200" baseline="30000" dirty="0" smtClean="0">
              <a:latin typeface="Times New Roman" pitchFamily="18" charset="0"/>
              <a:cs typeface="Times New Roman" pitchFamily="18" charset="0"/>
            </a:rPr>
            <a:t>th</a:t>
          </a:r>
          <a:r>
            <a:rPr lang="en-US" sz="1600" b="1" i="1" kern="1200" dirty="0" smtClean="0">
              <a:latin typeface="Times New Roman" pitchFamily="18" charset="0"/>
              <a:cs typeface="Times New Roman" pitchFamily="18" charset="0"/>
            </a:rPr>
            <a:t>/6</a:t>
          </a:r>
          <a:r>
            <a:rPr lang="en-US" sz="1600" b="1" i="1" kern="1200" baseline="30000" dirty="0" smtClean="0">
              <a:latin typeface="Times New Roman" pitchFamily="18" charset="0"/>
              <a:cs typeface="Times New Roman" pitchFamily="18" charset="0"/>
            </a:rPr>
            <a:t>th</a:t>
          </a:r>
          <a:r>
            <a:rPr lang="en-US" sz="1600" b="1" i="1" kern="1200" dirty="0" smtClean="0">
              <a:latin typeface="Times New Roman" pitchFamily="18" charset="0"/>
              <a:cs typeface="Times New Roman" pitchFamily="18" charset="0"/>
            </a:rPr>
            <a:t> CPC pay scales shows that there is complete disparity in GP system introduced in 6</a:t>
          </a:r>
          <a:r>
            <a:rPr lang="en-US" sz="1600" b="1" i="1" kern="1200" baseline="30000" dirty="0" smtClean="0">
              <a:latin typeface="Times New Roman" pitchFamily="18" charset="0"/>
              <a:cs typeface="Times New Roman" pitchFamily="18" charset="0"/>
            </a:rPr>
            <a:t>th</a:t>
          </a:r>
          <a:r>
            <a:rPr lang="en-US" sz="1600" b="1" i="1" kern="1200" dirty="0" smtClean="0">
              <a:latin typeface="Times New Roman" pitchFamily="18" charset="0"/>
              <a:cs typeface="Times New Roman" pitchFamily="18" charset="0"/>
            </a:rPr>
            <a:t> CPC.</a:t>
          </a:r>
          <a:endParaRPr lang="en-US" sz="1600" b="1" kern="1200" dirty="0">
            <a:latin typeface="Times New Roman" pitchFamily="18" charset="0"/>
            <a:cs typeface="Times New Roman" pitchFamily="18" charset="0"/>
          </a:endParaRPr>
        </a:p>
      </dsp:txBody>
      <dsp:txXfrm>
        <a:off x="65317" y="0"/>
        <a:ext cx="10303913" cy="500753"/>
      </dsp:txXfrm>
    </dsp:sp>
    <dsp:sp modelId="{84295C72-1E3E-4631-B2FE-293266D85872}">
      <dsp:nvSpPr>
        <dsp:cNvPr id="0" name=""/>
        <dsp:cNvSpPr/>
      </dsp:nvSpPr>
      <dsp:spPr>
        <a:xfrm>
          <a:off x="10170248" y="553528"/>
          <a:ext cx="910293" cy="500753"/>
        </a:xfrm>
        <a:prstGeom prst="rightArrow">
          <a:avLst>
            <a:gd name="adj1" fmla="val 75000"/>
            <a:gd name="adj2" fmla="val 50000"/>
          </a:avLst>
        </a:prstGeom>
        <a:solidFill>
          <a:schemeClr val="accent5">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2B5E67-1425-4D0F-9C67-7E5005289551}">
      <dsp:nvSpPr>
        <dsp:cNvPr id="0" name=""/>
        <dsp:cNvSpPr/>
      </dsp:nvSpPr>
      <dsp:spPr>
        <a:xfrm>
          <a:off x="51643" y="553528"/>
          <a:ext cx="10167589" cy="500753"/>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3340" tIns="26670" rIns="53340" bIns="26670" numCol="1" spcCol="1270" anchor="ctr" anchorCtr="0">
          <a:noAutofit/>
        </a:bodyPr>
        <a:lstStyle/>
        <a:p>
          <a:pPr lvl="0" algn="l" defTabSz="622300">
            <a:lnSpc>
              <a:spcPct val="90000"/>
            </a:lnSpc>
            <a:spcBef>
              <a:spcPct val="0"/>
            </a:spcBef>
            <a:spcAft>
              <a:spcPct val="35000"/>
            </a:spcAft>
          </a:pPr>
          <a:r>
            <a:rPr lang="en-US" sz="1400" b="1" i="1" kern="1200" dirty="0" smtClean="0">
              <a:latin typeface="Times New Roman" pitchFamily="18" charset="0"/>
              <a:cs typeface="Times New Roman" pitchFamily="18" charset="0"/>
            </a:rPr>
            <a:t>There is gradual increase of Rs. 400/- in GP from GP- 4200 to GP-.4600/-  for non-</a:t>
          </a:r>
          <a:r>
            <a:rPr lang="en-US" sz="1400" b="1" i="1" kern="1200" dirty="0" err="1" smtClean="0">
              <a:latin typeface="Times New Roman" pitchFamily="18" charset="0"/>
              <a:cs typeface="Times New Roman" pitchFamily="18" charset="0"/>
            </a:rPr>
            <a:t>gazetted</a:t>
          </a:r>
          <a:r>
            <a:rPr lang="en-US" sz="1400" b="1" i="1" kern="1200" dirty="0" smtClean="0">
              <a:latin typeface="Times New Roman" pitchFamily="18" charset="0"/>
              <a:cs typeface="Times New Roman" pitchFamily="18" charset="0"/>
            </a:rPr>
            <a:t> (</a:t>
          </a:r>
          <a:r>
            <a:rPr lang="en-US" sz="1400" b="1" i="1" kern="1200" dirty="0" err="1" smtClean="0">
              <a:latin typeface="Times New Roman" pitchFamily="18" charset="0"/>
              <a:cs typeface="Times New Roman" pitchFamily="18" charset="0"/>
            </a:rPr>
            <a:t>Gr</a:t>
          </a:r>
          <a:r>
            <a:rPr lang="en-US" sz="1400" b="1" i="1" kern="1200" dirty="0" smtClean="0">
              <a:latin typeface="Times New Roman" pitchFamily="18" charset="0"/>
              <a:cs typeface="Times New Roman" pitchFamily="18" charset="0"/>
            </a:rPr>
            <a:t>-B) cadres.</a:t>
          </a:r>
          <a:endParaRPr lang="en-US" sz="1400" b="1" kern="1200" dirty="0">
            <a:latin typeface="Times New Roman" pitchFamily="18" charset="0"/>
            <a:cs typeface="Times New Roman" pitchFamily="18" charset="0"/>
          </a:endParaRPr>
        </a:p>
      </dsp:txBody>
      <dsp:txXfrm>
        <a:off x="51643" y="553528"/>
        <a:ext cx="10167589" cy="500753"/>
      </dsp:txXfrm>
    </dsp:sp>
    <dsp:sp modelId="{D36B322E-9D87-4F9B-82DD-638EB430F4E3}">
      <dsp:nvSpPr>
        <dsp:cNvPr id="0" name=""/>
        <dsp:cNvSpPr/>
      </dsp:nvSpPr>
      <dsp:spPr>
        <a:xfrm>
          <a:off x="10303101" y="1104357"/>
          <a:ext cx="780099" cy="500753"/>
        </a:xfrm>
        <a:prstGeom prst="rightArrow">
          <a:avLst>
            <a:gd name="adj1" fmla="val 75000"/>
            <a:gd name="adj2" fmla="val 50000"/>
          </a:avLst>
        </a:prstGeom>
        <a:solidFill>
          <a:schemeClr val="accent5">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85AAAE-EF11-4C54-8216-154109FF14DB}">
      <dsp:nvSpPr>
        <dsp:cNvPr id="0" name=""/>
        <dsp:cNvSpPr/>
      </dsp:nvSpPr>
      <dsp:spPr>
        <a:xfrm>
          <a:off x="53749" y="1104357"/>
          <a:ext cx="10293566" cy="500753"/>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3340" tIns="26670" rIns="53340" bIns="26670" numCol="1" spcCol="1270" anchor="ctr" anchorCtr="0">
          <a:noAutofit/>
        </a:bodyPr>
        <a:lstStyle/>
        <a:p>
          <a:pPr lvl="0" algn="l" defTabSz="622300">
            <a:lnSpc>
              <a:spcPct val="90000"/>
            </a:lnSpc>
            <a:spcBef>
              <a:spcPct val="0"/>
            </a:spcBef>
            <a:spcAft>
              <a:spcPct val="35000"/>
            </a:spcAft>
          </a:pPr>
          <a:r>
            <a:rPr lang="en-US" sz="1400" b="1" i="1" kern="1200" dirty="0" smtClean="0">
              <a:latin typeface="Times New Roman" pitchFamily="18" charset="0"/>
              <a:cs typeface="Times New Roman" pitchFamily="18" charset="0"/>
            </a:rPr>
            <a:t>But suddenly there is decrease of Rs. 200/- in GP from GP -4600/- to GP . 4800/- which is </a:t>
          </a:r>
          <a:r>
            <a:rPr lang="en-US" sz="1400" b="1" i="1" kern="1200" dirty="0" err="1" smtClean="0">
              <a:latin typeface="Times New Roman" pitchFamily="18" charset="0"/>
              <a:cs typeface="Times New Roman" pitchFamily="18" charset="0"/>
            </a:rPr>
            <a:t>gazetted</a:t>
          </a:r>
          <a:r>
            <a:rPr lang="en-US" sz="1400" b="1" i="1" kern="1200" dirty="0" smtClean="0">
              <a:latin typeface="Times New Roman" pitchFamily="18" charset="0"/>
              <a:cs typeface="Times New Roman" pitchFamily="18" charset="0"/>
            </a:rPr>
            <a:t> cadre</a:t>
          </a:r>
          <a:r>
            <a:rPr lang="en-US" sz="1400" i="1" kern="1200" dirty="0" smtClean="0">
              <a:latin typeface="Times New Roman" pitchFamily="18" charset="0"/>
              <a:cs typeface="Times New Roman" pitchFamily="18" charset="0"/>
            </a:rPr>
            <a:t>.</a:t>
          </a:r>
          <a:endParaRPr lang="en-US" sz="1400" kern="1200" dirty="0">
            <a:latin typeface="Times New Roman" pitchFamily="18" charset="0"/>
            <a:cs typeface="Times New Roman" pitchFamily="18" charset="0"/>
          </a:endParaRPr>
        </a:p>
      </dsp:txBody>
      <dsp:txXfrm>
        <a:off x="53749" y="1104357"/>
        <a:ext cx="10293566" cy="500753"/>
      </dsp:txXfrm>
    </dsp:sp>
    <dsp:sp modelId="{4A1BFDAD-7AAE-406E-B040-1AA62741F6FE}">
      <dsp:nvSpPr>
        <dsp:cNvPr id="0" name=""/>
        <dsp:cNvSpPr/>
      </dsp:nvSpPr>
      <dsp:spPr>
        <a:xfrm>
          <a:off x="10123700" y="1655186"/>
          <a:ext cx="957874" cy="500753"/>
        </a:xfrm>
        <a:prstGeom prst="rightArrow">
          <a:avLst>
            <a:gd name="adj1" fmla="val 75000"/>
            <a:gd name="adj2" fmla="val 50000"/>
          </a:avLst>
        </a:prstGeom>
        <a:solidFill>
          <a:schemeClr val="accent5">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205075-CF48-4946-8DE5-D5A37D102F42}">
      <dsp:nvSpPr>
        <dsp:cNvPr id="0" name=""/>
        <dsp:cNvSpPr/>
      </dsp:nvSpPr>
      <dsp:spPr>
        <a:xfrm>
          <a:off x="66943" y="1671516"/>
          <a:ext cx="10122074" cy="500753"/>
        </a:xfrm>
        <a:prstGeom prst="round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3340" tIns="26670" rIns="53340" bIns="26670" numCol="1" spcCol="1270" anchor="ctr" anchorCtr="0">
          <a:noAutofit/>
        </a:bodyPr>
        <a:lstStyle/>
        <a:p>
          <a:pPr lvl="0" algn="l" defTabSz="622300">
            <a:lnSpc>
              <a:spcPct val="90000"/>
            </a:lnSpc>
            <a:spcBef>
              <a:spcPct val="0"/>
            </a:spcBef>
            <a:spcAft>
              <a:spcPct val="35000"/>
            </a:spcAft>
          </a:pPr>
          <a:r>
            <a:rPr lang="en-US" sz="1400" b="1" i="1" kern="1200" dirty="0" smtClean="0">
              <a:latin typeface="Times New Roman" pitchFamily="18" charset="0"/>
              <a:cs typeface="Times New Roman" pitchFamily="18" charset="0"/>
            </a:rPr>
            <a:t>Thus there is jump of only Rs. 200/- in GP in two successive promotions corresponding to GP 4600 &amp; GP 4800. </a:t>
          </a:r>
          <a:endParaRPr lang="en-US" sz="1400" b="1" i="1" kern="1200" dirty="0">
            <a:latin typeface="Times New Roman" pitchFamily="18" charset="0"/>
            <a:cs typeface="Times New Roman" pitchFamily="18" charset="0"/>
          </a:endParaRPr>
        </a:p>
      </dsp:txBody>
      <dsp:txXfrm>
        <a:off x="66943" y="1671516"/>
        <a:ext cx="10122074" cy="500753"/>
      </dsp:txXfrm>
    </dsp:sp>
    <dsp:sp modelId="{AC869BEE-AC1C-4D59-8CAF-D0B7775200CF}">
      <dsp:nvSpPr>
        <dsp:cNvPr id="0" name=""/>
        <dsp:cNvSpPr/>
      </dsp:nvSpPr>
      <dsp:spPr>
        <a:xfrm>
          <a:off x="10310407" y="2206016"/>
          <a:ext cx="772793" cy="500753"/>
        </a:xfrm>
        <a:prstGeom prst="rightArrow">
          <a:avLst>
            <a:gd name="adj1" fmla="val 75000"/>
            <a:gd name="adj2" fmla="val 50000"/>
          </a:avLst>
        </a:prstGeom>
        <a:solidFill>
          <a:schemeClr val="accent5">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1CF184-A88B-45A6-A27B-89EF1B4D03ED}">
      <dsp:nvSpPr>
        <dsp:cNvPr id="0" name=""/>
        <dsp:cNvSpPr/>
      </dsp:nvSpPr>
      <dsp:spPr>
        <a:xfrm>
          <a:off x="37744" y="2210938"/>
          <a:ext cx="10303913" cy="490909"/>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34290" rIns="68580" bIns="34290" numCol="1" spcCol="1270" anchor="ctr" anchorCtr="0">
          <a:noAutofit/>
        </a:bodyPr>
        <a:lstStyle/>
        <a:p>
          <a:pPr lvl="0" algn="l" defTabSz="800100">
            <a:lnSpc>
              <a:spcPct val="90000"/>
            </a:lnSpc>
            <a:spcBef>
              <a:spcPct val="0"/>
            </a:spcBef>
            <a:spcAft>
              <a:spcPct val="35000"/>
            </a:spcAft>
          </a:pPr>
          <a:r>
            <a:rPr lang="en-US" sz="1800" b="1" i="1" kern="1200" dirty="0" smtClean="0">
              <a:latin typeface="Times New Roman" pitchFamily="18" charset="0"/>
              <a:cs typeface="Times New Roman" pitchFamily="18" charset="0"/>
            </a:rPr>
            <a:t>Thus GP 4800/- has totally downgraded financial benefit in IMD.</a:t>
          </a:r>
          <a:endParaRPr lang="en-US" sz="1800" b="1" kern="1200" dirty="0">
            <a:latin typeface="Times New Roman" pitchFamily="18" charset="0"/>
            <a:cs typeface="Times New Roman" pitchFamily="18" charset="0"/>
          </a:endParaRPr>
        </a:p>
      </dsp:txBody>
      <dsp:txXfrm>
        <a:off x="37744" y="2210938"/>
        <a:ext cx="10303913" cy="490909"/>
      </dsp:txXfrm>
    </dsp:sp>
    <dsp:sp modelId="{08C1AF6C-2AB2-4ED6-AD24-4A2C1418AEAF}">
      <dsp:nvSpPr>
        <dsp:cNvPr id="0" name=""/>
        <dsp:cNvSpPr/>
      </dsp:nvSpPr>
      <dsp:spPr>
        <a:xfrm>
          <a:off x="10089113" y="2756845"/>
          <a:ext cx="993591" cy="500753"/>
        </a:xfrm>
        <a:prstGeom prst="rightArrow">
          <a:avLst>
            <a:gd name="adj1" fmla="val 75000"/>
            <a:gd name="adj2" fmla="val 50000"/>
          </a:avLst>
        </a:prstGeom>
        <a:solidFill>
          <a:schemeClr val="accent5">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A35FD7-9336-43FB-AE86-60CC92F01D5F}">
      <dsp:nvSpPr>
        <dsp:cNvPr id="0" name=""/>
        <dsp:cNvSpPr/>
      </dsp:nvSpPr>
      <dsp:spPr>
        <a:xfrm>
          <a:off x="16830" y="2773174"/>
          <a:ext cx="10088618" cy="500753"/>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0960" tIns="30480" rIns="60960" bIns="30480" numCol="1" spcCol="1270" anchor="ctr" anchorCtr="0">
          <a:noAutofit/>
        </a:bodyPr>
        <a:lstStyle/>
        <a:p>
          <a:pPr lvl="0" algn="l" defTabSz="711200">
            <a:lnSpc>
              <a:spcPct val="90000"/>
            </a:lnSpc>
            <a:spcBef>
              <a:spcPct val="0"/>
            </a:spcBef>
            <a:spcAft>
              <a:spcPct val="35000"/>
            </a:spcAft>
          </a:pPr>
          <a:r>
            <a:rPr lang="en-US" sz="1600" b="1" i="1" kern="1200" dirty="0" smtClean="0">
              <a:latin typeface="Times New Roman" pitchFamily="18" charset="0"/>
              <a:cs typeface="Times New Roman" pitchFamily="18" charset="0"/>
            </a:rPr>
            <a:t>Promotion as </a:t>
          </a:r>
          <a:r>
            <a:rPr lang="en-US" sz="1600" b="1" i="1" kern="1200" dirty="0" err="1" smtClean="0">
              <a:latin typeface="Times New Roman" pitchFamily="18" charset="0"/>
              <a:cs typeface="Times New Roman" pitchFamily="18" charset="0"/>
            </a:rPr>
            <a:t>Gazetted</a:t>
          </a:r>
          <a:r>
            <a:rPr lang="en-US" sz="1600" b="1" i="1" kern="1200" dirty="0" smtClean="0">
              <a:latin typeface="Times New Roman" pitchFamily="18" charset="0"/>
              <a:cs typeface="Times New Roman" pitchFamily="18" charset="0"/>
            </a:rPr>
            <a:t> officer in IMD from lower cadre gives only Rs. 200/- increase in GP. </a:t>
          </a:r>
          <a:endParaRPr lang="en-US" sz="1600" b="1" kern="1200" dirty="0">
            <a:latin typeface="Times New Roman" pitchFamily="18" charset="0"/>
            <a:cs typeface="Times New Roman" pitchFamily="18" charset="0"/>
          </a:endParaRPr>
        </a:p>
      </dsp:txBody>
      <dsp:txXfrm>
        <a:off x="16830" y="2773174"/>
        <a:ext cx="10088618" cy="500753"/>
      </dsp:txXfrm>
    </dsp:sp>
    <dsp:sp modelId="{0906C784-4F57-4E01-A2AD-D17970037BA1}">
      <dsp:nvSpPr>
        <dsp:cNvPr id="0" name=""/>
        <dsp:cNvSpPr/>
      </dsp:nvSpPr>
      <dsp:spPr>
        <a:xfrm>
          <a:off x="10243843" y="3320824"/>
          <a:ext cx="839357" cy="500753"/>
        </a:xfrm>
        <a:prstGeom prst="rightArrow">
          <a:avLst>
            <a:gd name="adj1" fmla="val 75000"/>
            <a:gd name="adj2" fmla="val 50000"/>
          </a:avLst>
        </a:prstGeom>
        <a:solidFill>
          <a:schemeClr val="accent5">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1BE7D0-3B96-4C2D-94F5-71B214700CE6}">
      <dsp:nvSpPr>
        <dsp:cNvPr id="0" name=""/>
        <dsp:cNvSpPr/>
      </dsp:nvSpPr>
      <dsp:spPr>
        <a:xfrm>
          <a:off x="17521" y="3340333"/>
          <a:ext cx="10224310" cy="500753"/>
        </a:xfrm>
        <a:prstGeom prst="round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8580" tIns="34290" rIns="68580" bIns="34290" numCol="1" spcCol="1270" anchor="ctr" anchorCtr="0">
          <a:noAutofit/>
        </a:bodyPr>
        <a:lstStyle/>
        <a:p>
          <a:pPr lvl="0" algn="l" defTabSz="800100">
            <a:lnSpc>
              <a:spcPct val="90000"/>
            </a:lnSpc>
            <a:spcBef>
              <a:spcPct val="0"/>
            </a:spcBef>
            <a:spcAft>
              <a:spcPct val="35000"/>
            </a:spcAft>
          </a:pPr>
          <a:r>
            <a:rPr lang="en-US" sz="1800" b="1" i="1" kern="1200" dirty="0" smtClean="0">
              <a:latin typeface="Times New Roman" pitchFamily="18" charset="0"/>
              <a:cs typeface="Times New Roman" pitchFamily="18" charset="0"/>
            </a:rPr>
            <a:t>Gr-A officer joining at GP of </a:t>
          </a:r>
          <a:r>
            <a:rPr lang="en-US" sz="1800" b="1" i="1" kern="1200" dirty="0" err="1" smtClean="0">
              <a:latin typeface="Times New Roman" pitchFamily="18" charset="0"/>
              <a:cs typeface="Times New Roman" pitchFamily="18" charset="0"/>
            </a:rPr>
            <a:t>Rs</a:t>
          </a:r>
          <a:r>
            <a:rPr lang="en-US" sz="1800" b="1" i="1" kern="1200" dirty="0" smtClean="0">
              <a:latin typeface="Times New Roman" pitchFamily="18" charset="0"/>
              <a:cs typeface="Times New Roman" pitchFamily="18" charset="0"/>
            </a:rPr>
            <a:t>. 5400/- continuously getting </a:t>
          </a:r>
          <a:r>
            <a:rPr lang="en-US" sz="1800" b="1" i="1" kern="1200" dirty="0" err="1" smtClean="0">
              <a:latin typeface="Times New Roman" pitchFamily="18" charset="0"/>
              <a:cs typeface="Times New Roman" pitchFamily="18" charset="0"/>
            </a:rPr>
            <a:t>Rs</a:t>
          </a:r>
          <a:r>
            <a:rPr lang="en-US" sz="1800" b="1" i="1" kern="1200" dirty="0" smtClean="0">
              <a:latin typeface="Times New Roman" pitchFamily="18" charset="0"/>
              <a:cs typeface="Times New Roman" pitchFamily="18" charset="0"/>
            </a:rPr>
            <a:t>. 800/- or more hike in GP</a:t>
          </a:r>
          <a:r>
            <a:rPr lang="en-US" sz="2000" b="1" i="1" kern="1200" dirty="0" smtClean="0">
              <a:latin typeface="Times New Roman" pitchFamily="18" charset="0"/>
              <a:cs typeface="Times New Roman" pitchFamily="18" charset="0"/>
            </a:rPr>
            <a:t> </a:t>
          </a:r>
          <a:endParaRPr lang="en-US" sz="2000" b="1" kern="1200" dirty="0">
            <a:latin typeface="Times New Roman" pitchFamily="18" charset="0"/>
            <a:cs typeface="Times New Roman" pitchFamily="18" charset="0"/>
          </a:endParaRPr>
        </a:p>
      </dsp:txBody>
      <dsp:txXfrm>
        <a:off x="17521" y="3340333"/>
        <a:ext cx="10224310" cy="500753"/>
      </dsp:txXfrm>
    </dsp:sp>
    <dsp:sp modelId="{018DD05A-C453-4642-874E-2C346EE1ADC8}">
      <dsp:nvSpPr>
        <dsp:cNvPr id="0" name=""/>
        <dsp:cNvSpPr/>
      </dsp:nvSpPr>
      <dsp:spPr>
        <a:xfrm>
          <a:off x="10053317" y="3858504"/>
          <a:ext cx="1027685" cy="500753"/>
        </a:xfrm>
        <a:prstGeom prst="rightArrow">
          <a:avLst>
            <a:gd name="adj1" fmla="val 75000"/>
            <a:gd name="adj2" fmla="val 50000"/>
          </a:avLst>
        </a:prstGeom>
        <a:solidFill>
          <a:schemeClr val="accent5">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D4B6FD-8487-4F1D-82D4-FBAC3E7AE9B1}">
      <dsp:nvSpPr>
        <dsp:cNvPr id="0" name=""/>
        <dsp:cNvSpPr/>
      </dsp:nvSpPr>
      <dsp:spPr>
        <a:xfrm>
          <a:off x="2187" y="3891163"/>
          <a:ext cx="10051120" cy="500753"/>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34290" rIns="68580" bIns="34290" numCol="1" spcCol="1270" anchor="ctr" anchorCtr="0">
          <a:noAutofit/>
        </a:bodyPr>
        <a:lstStyle/>
        <a:p>
          <a:pPr lvl="0" algn="l" defTabSz="800100">
            <a:lnSpc>
              <a:spcPct val="90000"/>
            </a:lnSpc>
            <a:spcBef>
              <a:spcPct val="0"/>
            </a:spcBef>
            <a:spcAft>
              <a:spcPct val="35000"/>
            </a:spcAft>
          </a:pPr>
          <a:r>
            <a:rPr lang="en-US" sz="1800" b="1" i="1" kern="1200" dirty="0" smtClean="0">
              <a:latin typeface="Times New Roman" pitchFamily="18" charset="0"/>
              <a:cs typeface="Times New Roman" pitchFamily="18" charset="0"/>
            </a:rPr>
            <a:t>Hence GP of Rs. 4800/- must be abolished. </a:t>
          </a:r>
          <a:endParaRPr lang="en-US" sz="1800" b="1" kern="1200" dirty="0">
            <a:latin typeface="Times New Roman" pitchFamily="18" charset="0"/>
            <a:cs typeface="Times New Roman" pitchFamily="18" charset="0"/>
          </a:endParaRPr>
        </a:p>
      </dsp:txBody>
      <dsp:txXfrm>
        <a:off x="2187" y="3891163"/>
        <a:ext cx="10051120" cy="500753"/>
      </dsp:txXfrm>
    </dsp:sp>
    <dsp:sp modelId="{DB1DBC60-5409-47D3-9907-85961906E264}">
      <dsp:nvSpPr>
        <dsp:cNvPr id="0" name=""/>
        <dsp:cNvSpPr/>
      </dsp:nvSpPr>
      <dsp:spPr>
        <a:xfrm>
          <a:off x="10219301" y="4412032"/>
          <a:ext cx="831240" cy="500753"/>
        </a:xfrm>
        <a:prstGeom prst="rightArrow">
          <a:avLst>
            <a:gd name="adj1" fmla="val 75000"/>
            <a:gd name="adj2" fmla="val 50000"/>
          </a:avLst>
        </a:prstGeom>
        <a:solidFill>
          <a:schemeClr val="accent5">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3FBCD5-00B8-4E1A-8E85-C0274BC2236A}">
      <dsp:nvSpPr>
        <dsp:cNvPr id="0" name=""/>
        <dsp:cNvSpPr/>
      </dsp:nvSpPr>
      <dsp:spPr>
        <a:xfrm>
          <a:off x="0" y="4412032"/>
          <a:ext cx="10235430" cy="500753"/>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8580" tIns="34290" rIns="68580" bIns="34290" numCol="1" spcCol="1270" anchor="ctr" anchorCtr="0">
          <a:noAutofit/>
        </a:bodyPr>
        <a:lstStyle/>
        <a:p>
          <a:pPr lvl="0" algn="l" defTabSz="800100">
            <a:lnSpc>
              <a:spcPct val="90000"/>
            </a:lnSpc>
            <a:spcBef>
              <a:spcPct val="0"/>
            </a:spcBef>
            <a:spcAft>
              <a:spcPct val="35000"/>
            </a:spcAft>
          </a:pPr>
          <a:r>
            <a:rPr lang="en-US" sz="1800" b="1" i="1" kern="1200" dirty="0" smtClean="0">
              <a:latin typeface="Times New Roman" pitchFamily="18" charset="0"/>
              <a:cs typeface="Times New Roman" pitchFamily="18" charset="0"/>
            </a:rPr>
            <a:t>New GP of </a:t>
          </a:r>
          <a:r>
            <a:rPr lang="en-US" sz="1800" b="1" i="1" kern="1200" dirty="0" err="1" smtClean="0">
              <a:latin typeface="Times New Roman" pitchFamily="18" charset="0"/>
              <a:cs typeface="Times New Roman" pitchFamily="18" charset="0"/>
            </a:rPr>
            <a:t>Rs</a:t>
          </a:r>
          <a:r>
            <a:rPr lang="en-US" sz="1800" b="1" i="1" kern="1200" dirty="0" smtClean="0">
              <a:latin typeface="Times New Roman" pitchFamily="18" charset="0"/>
              <a:cs typeface="Times New Roman" pitchFamily="18" charset="0"/>
            </a:rPr>
            <a:t>. 5000/- in place of </a:t>
          </a:r>
          <a:r>
            <a:rPr lang="en-US" sz="1800" b="1" i="1" kern="1200" dirty="0" err="1" smtClean="0">
              <a:latin typeface="Times New Roman" pitchFamily="18" charset="0"/>
              <a:cs typeface="Times New Roman" pitchFamily="18" charset="0"/>
            </a:rPr>
            <a:t>Rs</a:t>
          </a:r>
          <a:r>
            <a:rPr lang="en-US" sz="1800" b="1" i="1" kern="1200" dirty="0" smtClean="0">
              <a:latin typeface="Times New Roman" pitchFamily="18" charset="0"/>
              <a:cs typeface="Times New Roman" pitchFamily="18" charset="0"/>
            </a:rPr>
            <a:t>. 4800/- , Rs. 5600/- or </a:t>
          </a:r>
          <a:r>
            <a:rPr lang="en-US" sz="1800" b="1" i="1" kern="1200" dirty="0" err="1" smtClean="0">
              <a:latin typeface="Times New Roman" pitchFamily="18" charset="0"/>
              <a:cs typeface="Times New Roman" pitchFamily="18" charset="0"/>
            </a:rPr>
            <a:t>Rs</a:t>
          </a:r>
          <a:r>
            <a:rPr lang="en-US" sz="1800" b="1" i="1" kern="1200" dirty="0" smtClean="0">
              <a:latin typeface="Times New Roman" pitchFamily="18" charset="0"/>
              <a:cs typeface="Times New Roman" pitchFamily="18" charset="0"/>
            </a:rPr>
            <a:t>. 5800/- in place of </a:t>
          </a:r>
          <a:r>
            <a:rPr lang="en-US" sz="1800" b="1" i="1" kern="1200" dirty="0" err="1" smtClean="0">
              <a:latin typeface="Times New Roman" pitchFamily="18" charset="0"/>
              <a:cs typeface="Times New Roman" pitchFamily="18" charset="0"/>
            </a:rPr>
            <a:t>Rs</a:t>
          </a:r>
          <a:r>
            <a:rPr lang="en-US" sz="1800" b="1" i="1" kern="1200" dirty="0" smtClean="0">
              <a:latin typeface="Times New Roman" pitchFamily="18" charset="0"/>
              <a:cs typeface="Times New Roman" pitchFamily="18" charset="0"/>
            </a:rPr>
            <a:t>. 5400/- may be introduced.</a:t>
          </a:r>
          <a:endParaRPr lang="en-US" sz="1800" b="1" kern="1200" dirty="0">
            <a:latin typeface="Times New Roman" pitchFamily="18" charset="0"/>
            <a:cs typeface="Times New Roman" pitchFamily="18" charset="0"/>
          </a:endParaRPr>
        </a:p>
      </dsp:txBody>
      <dsp:txXfrm>
        <a:off x="0" y="4412032"/>
        <a:ext cx="10235430" cy="500753"/>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E8A22B7-BA6B-4F58-A9AA-4EC8640BE571}">
      <dsp:nvSpPr>
        <dsp:cNvPr id="0" name=""/>
        <dsp:cNvSpPr/>
      </dsp:nvSpPr>
      <dsp:spPr>
        <a:xfrm>
          <a:off x="7288" y="0"/>
          <a:ext cx="5237019" cy="5237019"/>
        </a:xfrm>
        <a:prstGeom prst="triangl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DDB1B50-210B-4DA0-AE64-6C52E7BC4BB9}">
      <dsp:nvSpPr>
        <dsp:cNvPr id="0" name=""/>
        <dsp:cNvSpPr/>
      </dsp:nvSpPr>
      <dsp:spPr>
        <a:xfrm>
          <a:off x="623458" y="89061"/>
          <a:ext cx="10018393" cy="327314"/>
        </a:xfrm>
        <a:prstGeom prst="roundRect">
          <a:avLst/>
        </a:prstGeom>
        <a:gradFill rotWithShape="0">
          <a:gsLst>
            <a:gs pos="0">
              <a:srgbClr val="8488C4"/>
            </a:gs>
            <a:gs pos="53000">
              <a:srgbClr val="D4DEFF"/>
            </a:gs>
            <a:gs pos="83000">
              <a:srgbClr val="D4DEFF"/>
            </a:gs>
            <a:gs pos="100000">
              <a:srgbClr val="96AB94"/>
            </a:gs>
          </a:gsLst>
          <a:lin ang="5400000" scaled="0"/>
        </a:gra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i="1" kern="1200" dirty="0" smtClean="0">
              <a:latin typeface="Times New Roman" pitchFamily="18" charset="0"/>
              <a:cs typeface="Times New Roman" pitchFamily="18" charset="0"/>
            </a:rPr>
            <a:t>Merger of Senior Observer (5000-150-8000) with Scientific Asst. (5500-175-9000).</a:t>
          </a:r>
          <a:endParaRPr lang="en-US" sz="1800" b="1" kern="1200" dirty="0">
            <a:latin typeface="Times New Roman" pitchFamily="18" charset="0"/>
            <a:cs typeface="Times New Roman" pitchFamily="18" charset="0"/>
          </a:endParaRPr>
        </a:p>
      </dsp:txBody>
      <dsp:txXfrm>
        <a:off x="623458" y="89061"/>
        <a:ext cx="10018393" cy="327314"/>
      </dsp:txXfrm>
    </dsp:sp>
    <dsp:sp modelId="{81993A0C-DE0C-4088-98B3-0441F16FA755}">
      <dsp:nvSpPr>
        <dsp:cNvPr id="0" name=""/>
        <dsp:cNvSpPr/>
      </dsp:nvSpPr>
      <dsp:spPr>
        <a:xfrm>
          <a:off x="615986" y="553195"/>
          <a:ext cx="10065880" cy="302314"/>
        </a:xfrm>
        <a:prstGeom prst="roundRect">
          <a:avLst/>
        </a:prstGeom>
        <a:gradFill rotWithShape="0">
          <a:gsLst>
            <a:gs pos="0">
              <a:srgbClr val="8488C4"/>
            </a:gs>
            <a:gs pos="53000">
              <a:srgbClr val="D4DEFF"/>
            </a:gs>
            <a:gs pos="83000">
              <a:srgbClr val="D4DEFF"/>
            </a:gs>
            <a:gs pos="100000">
              <a:srgbClr val="96AB94"/>
            </a:gs>
          </a:gsLst>
          <a:lin ang="5400000" scaled="0"/>
        </a:gra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i="1" kern="1200" dirty="0" smtClean="0">
              <a:latin typeface="Times New Roman" pitchFamily="18" charset="0"/>
              <a:cs typeface="Times New Roman" pitchFamily="18" charset="0"/>
            </a:rPr>
            <a:t>Merging unjustified as only pay scales &amp; staff strength are merged- no financial benefit due to merging. </a:t>
          </a:r>
          <a:endParaRPr lang="en-US" sz="1800" b="1" i="1" kern="1200" dirty="0">
            <a:latin typeface="Times New Roman" pitchFamily="18" charset="0"/>
            <a:cs typeface="Times New Roman" pitchFamily="18" charset="0"/>
          </a:endParaRPr>
        </a:p>
      </dsp:txBody>
      <dsp:txXfrm>
        <a:off x="615986" y="553195"/>
        <a:ext cx="10065880" cy="302314"/>
      </dsp:txXfrm>
    </dsp:sp>
    <dsp:sp modelId="{675E0676-EF75-4EA3-8D86-B14F9F517550}">
      <dsp:nvSpPr>
        <dsp:cNvPr id="0" name=""/>
        <dsp:cNvSpPr/>
      </dsp:nvSpPr>
      <dsp:spPr>
        <a:xfrm>
          <a:off x="615289" y="968648"/>
          <a:ext cx="10135833" cy="252415"/>
        </a:xfrm>
        <a:prstGeom prst="roundRect">
          <a:avLst/>
        </a:prstGeom>
        <a:gradFill rotWithShape="0">
          <a:gsLst>
            <a:gs pos="0">
              <a:srgbClr val="8488C4"/>
            </a:gs>
            <a:gs pos="53000">
              <a:srgbClr val="D4DEFF"/>
            </a:gs>
            <a:gs pos="83000">
              <a:srgbClr val="D4DEFF"/>
            </a:gs>
            <a:gs pos="100000">
              <a:srgbClr val="96AB94"/>
            </a:gs>
          </a:gsLst>
          <a:lin ang="5400000" scaled="0"/>
        </a:gra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i="1" kern="1200" dirty="0" smtClean="0">
              <a:latin typeface="Times New Roman" pitchFamily="18" charset="0"/>
              <a:cs typeface="Times New Roman" pitchFamily="18" charset="0"/>
            </a:rPr>
            <a:t>Affect on seniority of staff merged &amp; pay .</a:t>
          </a:r>
          <a:endParaRPr lang="en-US" sz="1800" b="1" i="1" kern="1200" dirty="0">
            <a:latin typeface="Times New Roman" pitchFamily="18" charset="0"/>
            <a:cs typeface="Times New Roman" pitchFamily="18" charset="0"/>
          </a:endParaRPr>
        </a:p>
      </dsp:txBody>
      <dsp:txXfrm>
        <a:off x="615289" y="968648"/>
        <a:ext cx="10135833" cy="252415"/>
      </dsp:txXfrm>
    </dsp:sp>
    <dsp:sp modelId="{773D1B17-B283-401D-9B22-469BECD83551}">
      <dsp:nvSpPr>
        <dsp:cNvPr id="0" name=""/>
        <dsp:cNvSpPr/>
      </dsp:nvSpPr>
      <dsp:spPr>
        <a:xfrm>
          <a:off x="616820" y="1356692"/>
          <a:ext cx="9815647" cy="388729"/>
        </a:xfrm>
        <a:prstGeom prst="roundRect">
          <a:avLst/>
        </a:prstGeom>
        <a:gradFill rotWithShape="0">
          <a:gsLst>
            <a:gs pos="0">
              <a:srgbClr val="8488C4"/>
            </a:gs>
            <a:gs pos="53000">
              <a:srgbClr val="D4DEFF"/>
            </a:gs>
            <a:gs pos="83000">
              <a:srgbClr val="D4DEFF"/>
            </a:gs>
            <a:gs pos="100000">
              <a:srgbClr val="96AB94"/>
            </a:gs>
          </a:gsLst>
          <a:lin ang="5400000" scaled="0"/>
        </a:gra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i="1" kern="1200" dirty="0" smtClean="0">
              <a:latin typeface="Times New Roman" pitchFamily="18" charset="0"/>
              <a:cs typeface="Times New Roman" pitchFamily="18" charset="0"/>
            </a:rPr>
            <a:t>Complications in such merging of cadre’s w. r. t. workload, seniority, pay band etc. </a:t>
          </a:r>
          <a:endParaRPr lang="en-US" sz="1800" b="1" i="1" kern="1200" dirty="0">
            <a:latin typeface="Times New Roman" pitchFamily="18" charset="0"/>
            <a:cs typeface="Times New Roman" pitchFamily="18" charset="0"/>
          </a:endParaRPr>
        </a:p>
      </dsp:txBody>
      <dsp:txXfrm>
        <a:off x="616820" y="1356692"/>
        <a:ext cx="9815647" cy="388729"/>
      </dsp:txXfrm>
    </dsp:sp>
    <dsp:sp modelId="{B40679AD-211B-43DF-9C19-74B37759EEC5}">
      <dsp:nvSpPr>
        <dsp:cNvPr id="0" name=""/>
        <dsp:cNvSpPr/>
      </dsp:nvSpPr>
      <dsp:spPr>
        <a:xfrm>
          <a:off x="611102" y="1872273"/>
          <a:ext cx="9849075" cy="325788"/>
        </a:xfrm>
        <a:prstGeom prst="roundRect">
          <a:avLst/>
        </a:prstGeom>
        <a:gradFill rotWithShape="0">
          <a:gsLst>
            <a:gs pos="0">
              <a:srgbClr val="8488C4"/>
            </a:gs>
            <a:gs pos="53000">
              <a:srgbClr val="D4DEFF"/>
            </a:gs>
            <a:gs pos="83000">
              <a:srgbClr val="D4DEFF"/>
            </a:gs>
            <a:gs pos="100000">
              <a:srgbClr val="96AB94"/>
            </a:gs>
          </a:gsLst>
          <a:lin ang="5400000" scaled="0"/>
        </a:gra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i="1" kern="1200" dirty="0" smtClean="0">
              <a:latin typeface="Times New Roman" pitchFamily="18" charset="0"/>
              <a:cs typeface="Times New Roman" pitchFamily="18" charset="0"/>
            </a:rPr>
            <a:t>Non-linearity in Grade Pay introduced in 6</a:t>
          </a:r>
          <a:r>
            <a:rPr lang="en-US" sz="1800" b="1" i="1" kern="1200" baseline="30000" dirty="0" smtClean="0">
              <a:latin typeface="Times New Roman" pitchFamily="18" charset="0"/>
              <a:cs typeface="Times New Roman" pitchFamily="18" charset="0"/>
            </a:rPr>
            <a:t>th</a:t>
          </a:r>
          <a:r>
            <a:rPr lang="en-US" sz="1800" b="1" i="1" kern="1200" dirty="0" smtClean="0">
              <a:latin typeface="Times New Roman" pitchFamily="18" charset="0"/>
              <a:cs typeface="Times New Roman" pitchFamily="18" charset="0"/>
            </a:rPr>
            <a:t> CPC. It has also created pay anomaly. </a:t>
          </a:r>
          <a:endParaRPr lang="en-US" sz="1800" b="1" i="1" kern="1200" dirty="0">
            <a:latin typeface="Times New Roman" pitchFamily="18" charset="0"/>
            <a:cs typeface="Times New Roman" pitchFamily="18" charset="0"/>
          </a:endParaRPr>
        </a:p>
      </dsp:txBody>
      <dsp:txXfrm>
        <a:off x="611102" y="1872273"/>
        <a:ext cx="9849075" cy="325788"/>
      </dsp:txXfrm>
    </dsp:sp>
    <dsp:sp modelId="{DFABDAAE-F2E7-441B-AE55-F8F481287D92}">
      <dsp:nvSpPr>
        <dsp:cNvPr id="0" name=""/>
        <dsp:cNvSpPr/>
      </dsp:nvSpPr>
      <dsp:spPr>
        <a:xfrm>
          <a:off x="623458" y="2288479"/>
          <a:ext cx="9854317" cy="326574"/>
        </a:xfrm>
        <a:prstGeom prst="roundRect">
          <a:avLst/>
        </a:prstGeom>
        <a:gradFill rotWithShape="0">
          <a:gsLst>
            <a:gs pos="0">
              <a:srgbClr val="8488C4"/>
            </a:gs>
            <a:gs pos="53000">
              <a:srgbClr val="D4DEFF"/>
            </a:gs>
            <a:gs pos="83000">
              <a:srgbClr val="D4DEFF"/>
            </a:gs>
            <a:gs pos="100000">
              <a:srgbClr val="96AB94"/>
            </a:gs>
          </a:gsLst>
          <a:lin ang="5400000" scaled="0"/>
        </a:gra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i="1" kern="1200" dirty="0" err="1" smtClean="0">
              <a:latin typeface="Times New Roman" pitchFamily="18" charset="0"/>
              <a:cs typeface="Times New Roman" pitchFamily="18" charset="0"/>
            </a:rPr>
            <a:t>Abolishion</a:t>
          </a:r>
          <a:r>
            <a:rPr lang="en-US" sz="1800" b="1" i="1" kern="1200" dirty="0" smtClean="0">
              <a:latin typeface="Times New Roman" pitchFamily="18" charset="0"/>
              <a:cs typeface="Times New Roman" pitchFamily="18" charset="0"/>
            </a:rPr>
            <a:t> of GP system &amp; pay scales shall be kept on basic pay as per earlier practice. </a:t>
          </a:r>
          <a:endParaRPr lang="en-US" sz="1800" b="1" i="1" kern="1200" dirty="0">
            <a:latin typeface="Times New Roman" pitchFamily="18" charset="0"/>
            <a:cs typeface="Times New Roman" pitchFamily="18" charset="0"/>
          </a:endParaRPr>
        </a:p>
      </dsp:txBody>
      <dsp:txXfrm>
        <a:off x="623458" y="2288479"/>
        <a:ext cx="9854317" cy="326574"/>
      </dsp:txXfrm>
    </dsp:sp>
    <dsp:sp modelId="{ABFE4143-15D6-42D6-8477-7E7CD6C612D8}">
      <dsp:nvSpPr>
        <dsp:cNvPr id="0" name=""/>
        <dsp:cNvSpPr/>
      </dsp:nvSpPr>
      <dsp:spPr>
        <a:xfrm>
          <a:off x="651167" y="2713659"/>
          <a:ext cx="9822864" cy="441092"/>
        </a:xfrm>
        <a:prstGeom prst="roundRect">
          <a:avLst/>
        </a:prstGeom>
        <a:gradFill rotWithShape="0">
          <a:gsLst>
            <a:gs pos="0">
              <a:srgbClr val="8488C4"/>
            </a:gs>
            <a:gs pos="53000">
              <a:srgbClr val="D4DEFF"/>
            </a:gs>
            <a:gs pos="83000">
              <a:srgbClr val="D4DEFF"/>
            </a:gs>
            <a:gs pos="100000">
              <a:srgbClr val="96AB94"/>
            </a:gs>
          </a:gsLst>
          <a:lin ang="5400000" scaled="0"/>
        </a:gra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i="1" kern="1200" dirty="0" smtClean="0">
              <a:latin typeface="Times New Roman" pitchFamily="18" charset="0"/>
              <a:cs typeface="Times New Roman" pitchFamily="18" charset="0"/>
            </a:rPr>
            <a:t>Administrative lacunas &amp; delay in taking decision on policy matters in IMD, non-</a:t>
          </a:r>
          <a:r>
            <a:rPr lang="en-US" sz="1800" b="1" i="1" kern="1200" dirty="0" err="1" smtClean="0">
              <a:latin typeface="Times New Roman" pitchFamily="18" charset="0"/>
              <a:cs typeface="Times New Roman" pitchFamily="18" charset="0"/>
            </a:rPr>
            <a:t>gazetted</a:t>
          </a:r>
          <a:r>
            <a:rPr lang="en-US" sz="1800" b="1" i="1" kern="1200" dirty="0" smtClean="0">
              <a:latin typeface="Times New Roman" pitchFamily="18" charset="0"/>
              <a:cs typeface="Times New Roman" pitchFamily="18" charset="0"/>
            </a:rPr>
            <a:t> staff is totally deprived of promotional benefits.</a:t>
          </a:r>
          <a:endParaRPr lang="en-US" sz="1800" b="1" i="1" kern="1200" dirty="0">
            <a:latin typeface="Times New Roman" pitchFamily="18" charset="0"/>
            <a:cs typeface="Times New Roman" pitchFamily="18" charset="0"/>
          </a:endParaRPr>
        </a:p>
      </dsp:txBody>
      <dsp:txXfrm>
        <a:off x="651167" y="2713659"/>
        <a:ext cx="9822864" cy="441092"/>
      </dsp:txXfrm>
    </dsp:sp>
    <dsp:sp modelId="{BDCFC237-1A3A-4E98-A0AD-5584B415AD46}">
      <dsp:nvSpPr>
        <dsp:cNvPr id="0" name=""/>
        <dsp:cNvSpPr/>
      </dsp:nvSpPr>
      <dsp:spPr>
        <a:xfrm>
          <a:off x="665022" y="3262394"/>
          <a:ext cx="9823613" cy="488587"/>
        </a:xfrm>
        <a:prstGeom prst="roundRect">
          <a:avLst/>
        </a:prstGeom>
        <a:gradFill rotWithShape="0">
          <a:gsLst>
            <a:gs pos="0">
              <a:srgbClr val="8488C4"/>
            </a:gs>
            <a:gs pos="53000">
              <a:srgbClr val="D4DEFF"/>
            </a:gs>
            <a:gs pos="83000">
              <a:srgbClr val="D4DEFF"/>
            </a:gs>
            <a:gs pos="100000">
              <a:srgbClr val="96AB94"/>
            </a:gs>
          </a:gsLst>
          <a:lin ang="5400000" scaled="0"/>
        </a:gra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i="1" kern="1200" dirty="0" err="1" smtClean="0">
              <a:latin typeface="Times New Roman" pitchFamily="18" charset="0"/>
              <a:cs typeface="Times New Roman" pitchFamily="18" charset="0"/>
            </a:rPr>
            <a:t>Gazetted</a:t>
          </a:r>
          <a:r>
            <a:rPr lang="en-US" sz="1800" b="1" i="1" kern="1200" dirty="0" smtClean="0">
              <a:latin typeface="Times New Roman" pitchFamily="18" charset="0"/>
              <a:cs typeface="Times New Roman" pitchFamily="18" charset="0"/>
            </a:rPr>
            <a:t> cadre availing promotion every 5 years but non-</a:t>
          </a:r>
          <a:r>
            <a:rPr lang="en-US" sz="1800" b="1" i="1" kern="1200" dirty="0" err="1" smtClean="0">
              <a:latin typeface="Times New Roman" pitchFamily="18" charset="0"/>
              <a:cs typeface="Times New Roman" pitchFamily="18" charset="0"/>
            </a:rPr>
            <a:t>gazetted</a:t>
          </a:r>
          <a:r>
            <a:rPr lang="en-US" sz="1800" b="1" i="1" kern="1200" dirty="0" smtClean="0">
              <a:latin typeface="Times New Roman" pitchFamily="18" charset="0"/>
              <a:cs typeface="Times New Roman" pitchFamily="18" charset="0"/>
            </a:rPr>
            <a:t> cadre is stagnated in one cadre for 10 years.</a:t>
          </a:r>
          <a:endParaRPr lang="en-US" sz="1800" b="1" i="1" kern="1200" dirty="0">
            <a:latin typeface="Times New Roman" pitchFamily="18" charset="0"/>
            <a:cs typeface="Times New Roman" pitchFamily="18" charset="0"/>
          </a:endParaRPr>
        </a:p>
      </dsp:txBody>
      <dsp:txXfrm>
        <a:off x="665022" y="3262394"/>
        <a:ext cx="9823613" cy="488587"/>
      </dsp:txXfrm>
    </dsp:sp>
    <dsp:sp modelId="{816990C8-8B22-40D5-9D7B-5A32E1C34624}">
      <dsp:nvSpPr>
        <dsp:cNvPr id="0" name=""/>
        <dsp:cNvSpPr/>
      </dsp:nvSpPr>
      <dsp:spPr>
        <a:xfrm>
          <a:off x="665022" y="3838908"/>
          <a:ext cx="9795155" cy="301119"/>
        </a:xfrm>
        <a:prstGeom prst="roundRect">
          <a:avLst/>
        </a:prstGeom>
        <a:gradFill rotWithShape="0">
          <a:gsLst>
            <a:gs pos="0">
              <a:srgbClr val="8488C4"/>
            </a:gs>
            <a:gs pos="53000">
              <a:srgbClr val="D4DEFF"/>
            </a:gs>
            <a:gs pos="83000">
              <a:srgbClr val="D4DEFF"/>
            </a:gs>
            <a:gs pos="100000">
              <a:srgbClr val="96AB94"/>
            </a:gs>
          </a:gsLst>
          <a:lin ang="5400000" scaled="0"/>
        </a:gra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i="1" kern="1200" dirty="0" smtClean="0">
              <a:latin typeface="Times New Roman" pitchFamily="18" charset="0"/>
              <a:cs typeface="Times New Roman" pitchFamily="18" charset="0"/>
            </a:rPr>
            <a:t>Only two promotions in entire service period. </a:t>
          </a:r>
          <a:endParaRPr lang="en-US" sz="1800" b="1" i="1" kern="1200" dirty="0">
            <a:latin typeface="Times New Roman" pitchFamily="18" charset="0"/>
            <a:cs typeface="Times New Roman" pitchFamily="18" charset="0"/>
          </a:endParaRPr>
        </a:p>
      </dsp:txBody>
      <dsp:txXfrm>
        <a:off x="665022" y="3838908"/>
        <a:ext cx="9795155" cy="301119"/>
      </dsp:txXfrm>
    </dsp:sp>
    <dsp:sp modelId="{12BB48D5-517E-4FBE-BBA7-FBB2FB66E3DC}">
      <dsp:nvSpPr>
        <dsp:cNvPr id="0" name=""/>
        <dsp:cNvSpPr/>
      </dsp:nvSpPr>
      <dsp:spPr>
        <a:xfrm>
          <a:off x="651167" y="4268534"/>
          <a:ext cx="9685067" cy="375583"/>
        </a:xfrm>
        <a:prstGeom prst="roundRect">
          <a:avLst/>
        </a:prstGeom>
        <a:gradFill rotWithShape="0">
          <a:gsLst>
            <a:gs pos="0">
              <a:srgbClr val="8488C4"/>
            </a:gs>
            <a:gs pos="53000">
              <a:srgbClr val="D4DEFF"/>
            </a:gs>
            <a:gs pos="83000">
              <a:srgbClr val="D4DEFF"/>
            </a:gs>
            <a:gs pos="100000">
              <a:srgbClr val="96AB94"/>
            </a:gs>
          </a:gsLst>
          <a:lin ang="5400000" scaled="0"/>
        </a:gra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i="1" kern="1200" dirty="0" smtClean="0">
              <a:latin typeface="Times New Roman" pitchFamily="18" charset="0"/>
              <a:cs typeface="Times New Roman" pitchFamily="18" charset="0"/>
            </a:rPr>
            <a:t>No financial benefits to staff after promotion except MACP. </a:t>
          </a:r>
          <a:endParaRPr lang="en-US" sz="1800" b="1" i="1" kern="1200" dirty="0">
            <a:latin typeface="Times New Roman" pitchFamily="18" charset="0"/>
            <a:cs typeface="Times New Roman" pitchFamily="18" charset="0"/>
          </a:endParaRPr>
        </a:p>
      </dsp:txBody>
      <dsp:txXfrm>
        <a:off x="651167" y="4268534"/>
        <a:ext cx="9685067" cy="375583"/>
      </dsp:txXfrm>
    </dsp:sp>
    <dsp:sp modelId="{6B310748-03D0-4F5D-9A2B-3CEE6A58EA05}">
      <dsp:nvSpPr>
        <dsp:cNvPr id="0" name=""/>
        <dsp:cNvSpPr/>
      </dsp:nvSpPr>
      <dsp:spPr>
        <a:xfrm>
          <a:off x="623458" y="4736387"/>
          <a:ext cx="10044536" cy="459186"/>
        </a:xfrm>
        <a:prstGeom prst="roundRect">
          <a:avLst/>
        </a:prstGeom>
        <a:gradFill rotWithShape="0">
          <a:gsLst>
            <a:gs pos="0">
              <a:srgbClr val="8488C4"/>
            </a:gs>
            <a:gs pos="53000">
              <a:srgbClr val="D4DEFF"/>
            </a:gs>
            <a:gs pos="83000">
              <a:srgbClr val="D4DEFF"/>
            </a:gs>
            <a:gs pos="100000">
              <a:srgbClr val="96AB94"/>
            </a:gs>
          </a:gsLst>
          <a:lin ang="5400000" scaled="0"/>
        </a:gra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i="1" kern="1200" dirty="0" smtClean="0">
              <a:latin typeface="Times New Roman" pitchFamily="18" charset="0"/>
              <a:cs typeface="Times New Roman" pitchFamily="18" charset="0"/>
            </a:rPr>
            <a:t>Either FCS or MBPS mode of promotion with financial; benefits may be introduced in IMD</a:t>
          </a:r>
          <a:endParaRPr lang="en-US" sz="1800" b="1" kern="1200" dirty="0"/>
        </a:p>
      </dsp:txBody>
      <dsp:txXfrm>
        <a:off x="623458" y="4736387"/>
        <a:ext cx="10044536" cy="459186"/>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639176-C8ED-47F2-A910-2F5AF0F88997}">
      <dsp:nvSpPr>
        <dsp:cNvPr id="0" name=""/>
        <dsp:cNvSpPr/>
      </dsp:nvSpPr>
      <dsp:spPr>
        <a:xfrm>
          <a:off x="0" y="4502690"/>
          <a:ext cx="10972800" cy="566994"/>
        </a:xfrm>
        <a:prstGeom prst="rect">
          <a:avLst/>
        </a:prstGeom>
        <a:solidFill>
          <a:srgbClr val="342020">
            <a:alpha val="8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en-US" sz="2400" b="0" i="1" kern="1200" dirty="0" smtClean="0">
              <a:latin typeface="Times New Roman" pitchFamily="18" charset="0"/>
              <a:cs typeface="Times New Roman" pitchFamily="18" charset="0"/>
            </a:rPr>
            <a:t>Utilized for maintenance &amp; calibration of  various instruments of IMD networks.</a:t>
          </a:r>
          <a:endParaRPr lang="en-US" sz="2400" b="0" i="1" kern="1200" dirty="0">
            <a:latin typeface="Times New Roman" pitchFamily="18" charset="0"/>
            <a:cs typeface="Times New Roman" pitchFamily="18" charset="0"/>
          </a:endParaRPr>
        </a:p>
      </dsp:txBody>
      <dsp:txXfrm>
        <a:off x="0" y="4502690"/>
        <a:ext cx="10972800" cy="566994"/>
      </dsp:txXfrm>
    </dsp:sp>
    <dsp:sp modelId="{AA673902-7408-47B6-BCAF-40E1E7CA1753}">
      <dsp:nvSpPr>
        <dsp:cNvPr id="0" name=""/>
        <dsp:cNvSpPr/>
      </dsp:nvSpPr>
      <dsp:spPr>
        <a:xfrm rot="10800000">
          <a:off x="0" y="3639157"/>
          <a:ext cx="10972800" cy="872037"/>
        </a:xfrm>
        <a:prstGeom prst="upArrowCallout">
          <a:avLst/>
        </a:prstGeom>
        <a:solidFill>
          <a:srgbClr val="452B2C">
            <a:alpha val="81961"/>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en-US" sz="2400" b="0" i="1" kern="1200" dirty="0" smtClean="0">
              <a:latin typeface="Times New Roman" pitchFamily="18" charset="0"/>
              <a:cs typeface="Times New Roman" pitchFamily="18" charset="0"/>
            </a:rPr>
            <a:t>This Cadre must be equipped with latest technology for national interest. </a:t>
          </a:r>
          <a:endParaRPr lang="en-US" sz="2400" b="0" i="1" kern="1200" dirty="0">
            <a:latin typeface="Times New Roman" pitchFamily="18" charset="0"/>
            <a:cs typeface="Times New Roman" pitchFamily="18" charset="0"/>
          </a:endParaRPr>
        </a:p>
      </dsp:txBody>
      <dsp:txXfrm rot="10800000">
        <a:off x="0" y="3639157"/>
        <a:ext cx="10972800" cy="872037"/>
      </dsp:txXfrm>
    </dsp:sp>
    <dsp:sp modelId="{4445A8CA-A6C5-4FCA-A610-4EC29B196880}">
      <dsp:nvSpPr>
        <dsp:cNvPr id="0" name=""/>
        <dsp:cNvSpPr/>
      </dsp:nvSpPr>
      <dsp:spPr>
        <a:xfrm rot="10800000">
          <a:off x="0" y="2591677"/>
          <a:ext cx="10972800" cy="1055985"/>
        </a:xfrm>
        <a:prstGeom prst="upArrowCallout">
          <a:avLst/>
        </a:prstGeom>
        <a:solidFill>
          <a:srgbClr val="604244">
            <a:alpha val="73725"/>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b="0" i="1" kern="1200" dirty="0" smtClean="0">
              <a:latin typeface="Times New Roman" pitchFamily="18" charset="0"/>
              <a:cs typeface="Times New Roman" pitchFamily="18" charset="0"/>
            </a:rPr>
            <a:t>An AMC mode of maintenance of instruments is adapted but this model cannot sustain in long run due to fast technological advancement and slow movement in Govt. approvals.</a:t>
          </a:r>
          <a:endParaRPr lang="en-US" sz="2000" b="0" i="1" kern="1200" dirty="0">
            <a:latin typeface="Times New Roman" pitchFamily="18" charset="0"/>
            <a:cs typeface="Times New Roman" pitchFamily="18" charset="0"/>
          </a:endParaRPr>
        </a:p>
      </dsp:txBody>
      <dsp:txXfrm rot="10800000">
        <a:off x="0" y="2591677"/>
        <a:ext cx="10972800" cy="1055985"/>
      </dsp:txXfrm>
    </dsp:sp>
    <dsp:sp modelId="{D32B4F46-A9BA-45FC-BCE1-A882190B343A}">
      <dsp:nvSpPr>
        <dsp:cNvPr id="0" name=""/>
        <dsp:cNvSpPr/>
      </dsp:nvSpPr>
      <dsp:spPr>
        <a:xfrm rot="10800000">
          <a:off x="0" y="1728144"/>
          <a:ext cx="10972800" cy="872037"/>
        </a:xfrm>
        <a:prstGeom prst="upArrowCallout">
          <a:avLst/>
        </a:prstGeom>
        <a:solidFill>
          <a:srgbClr val="6D434A">
            <a:alpha val="65882"/>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en-US" sz="2400" i="1" kern="1200" dirty="0" smtClean="0">
              <a:latin typeface="Times New Roman" pitchFamily="18" charset="0"/>
              <a:cs typeface="Times New Roman" pitchFamily="18" charset="0"/>
            </a:rPr>
            <a:t>With advancement in world technology and procurement of latest equipment workload on this cadre has increased. </a:t>
          </a:r>
          <a:r>
            <a:rPr lang="en-US" sz="2400" b="0" i="1" kern="1200" dirty="0" smtClean="0">
              <a:latin typeface="Times New Roman" pitchFamily="18" charset="0"/>
              <a:cs typeface="Times New Roman" pitchFamily="18" charset="0"/>
            </a:rPr>
            <a:t>No special efforts by IMD to train this cadre.</a:t>
          </a:r>
          <a:endParaRPr lang="en-US" sz="2400" b="0" i="1" kern="1200" dirty="0">
            <a:latin typeface="Times New Roman" pitchFamily="18" charset="0"/>
            <a:cs typeface="Times New Roman" pitchFamily="18" charset="0"/>
          </a:endParaRPr>
        </a:p>
      </dsp:txBody>
      <dsp:txXfrm rot="10800000">
        <a:off x="0" y="1728144"/>
        <a:ext cx="10972800" cy="872037"/>
      </dsp:txXfrm>
    </dsp:sp>
    <dsp:sp modelId="{B03D004B-CB5E-4044-B8FA-843D5FBD50FA}">
      <dsp:nvSpPr>
        <dsp:cNvPr id="0" name=""/>
        <dsp:cNvSpPr/>
      </dsp:nvSpPr>
      <dsp:spPr>
        <a:xfrm rot="10800000">
          <a:off x="0" y="864611"/>
          <a:ext cx="10972800" cy="872037"/>
        </a:xfrm>
        <a:prstGeom prst="upArrowCallout">
          <a:avLst/>
        </a:prstGeom>
        <a:solidFill>
          <a:srgbClr val="996565">
            <a:alpha val="57647"/>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en-US" sz="2400" b="0" i="1" kern="1200" dirty="0" smtClean="0">
              <a:latin typeface="Times New Roman" pitchFamily="18" charset="0"/>
              <a:cs typeface="Times New Roman" pitchFamily="18" charset="0"/>
            </a:rPr>
            <a:t> Caters to </a:t>
          </a:r>
          <a:r>
            <a:rPr lang="en-US" sz="2400" i="1" kern="1200" dirty="0" smtClean="0">
              <a:latin typeface="Times New Roman" pitchFamily="18" charset="0"/>
              <a:cs typeface="Times New Roman" pitchFamily="18" charset="0"/>
            </a:rPr>
            <a:t>IMD’s instrumental &amp; technical requirements.</a:t>
          </a:r>
          <a:endParaRPr lang="en-US" sz="2400" b="0" i="1" kern="1200" dirty="0">
            <a:latin typeface="Times New Roman" pitchFamily="18" charset="0"/>
            <a:cs typeface="Times New Roman" pitchFamily="18" charset="0"/>
          </a:endParaRPr>
        </a:p>
      </dsp:txBody>
      <dsp:txXfrm rot="10800000">
        <a:off x="0" y="864611"/>
        <a:ext cx="10972800" cy="872037"/>
      </dsp:txXfrm>
    </dsp:sp>
    <dsp:sp modelId="{5A4F19FF-C715-46EA-93A9-3BE212D0CA3E}">
      <dsp:nvSpPr>
        <dsp:cNvPr id="0" name=""/>
        <dsp:cNvSpPr/>
      </dsp:nvSpPr>
      <dsp:spPr>
        <a:xfrm rot="10800000">
          <a:off x="0" y="1078"/>
          <a:ext cx="10972800" cy="872037"/>
        </a:xfrm>
        <a:prstGeom prst="upArrowCallout">
          <a:avLst/>
        </a:prstGeom>
        <a:solidFill>
          <a:srgbClr val="AD8585">
            <a:alpha val="4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en-US" sz="2400" i="1" kern="1200" dirty="0" smtClean="0">
              <a:latin typeface="Times New Roman" pitchFamily="18" charset="0"/>
              <a:cs typeface="Times New Roman" pitchFamily="18" charset="0"/>
            </a:rPr>
            <a:t>Deprived cadre in IMD &amp; is victim of 21</a:t>
          </a:r>
          <a:r>
            <a:rPr lang="en-US" sz="2400" i="1" kern="1200" baseline="30000" dirty="0" smtClean="0">
              <a:latin typeface="Times New Roman" pitchFamily="18" charset="0"/>
              <a:cs typeface="Times New Roman" pitchFamily="18" charset="0"/>
            </a:rPr>
            <a:t>st</a:t>
          </a:r>
          <a:r>
            <a:rPr lang="en-US" sz="2400" i="1" kern="1200" dirty="0" smtClean="0">
              <a:latin typeface="Times New Roman" pitchFamily="18" charset="0"/>
              <a:cs typeface="Times New Roman" pitchFamily="18" charset="0"/>
            </a:rPr>
            <a:t> century technology.</a:t>
          </a:r>
          <a:endParaRPr lang="en-US" sz="2400" b="0" i="1" kern="1200" dirty="0">
            <a:latin typeface="Times New Roman" pitchFamily="18" charset="0"/>
            <a:cs typeface="Times New Roman" pitchFamily="18" charset="0"/>
          </a:endParaRPr>
        </a:p>
      </dsp:txBody>
      <dsp:txXfrm rot="10800000">
        <a:off x="0" y="1078"/>
        <a:ext cx="10972800" cy="872037"/>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0152C6-226A-42D6-BD86-75A52A6662FA}">
      <dsp:nvSpPr>
        <dsp:cNvPr id="0" name=""/>
        <dsp:cNvSpPr/>
      </dsp:nvSpPr>
      <dsp:spPr>
        <a:xfrm>
          <a:off x="1217424" y="65300"/>
          <a:ext cx="8449056" cy="1001241"/>
        </a:xfrm>
        <a:prstGeom prst="roundRect">
          <a:avLst>
            <a:gd name="adj" fmla="val 10000"/>
          </a:avLst>
        </a:prstGeom>
        <a:solidFill>
          <a:schemeClr val="accent4">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i="1" kern="1200" dirty="0" smtClean="0">
              <a:solidFill>
                <a:schemeClr val="tx1"/>
              </a:solidFill>
              <a:latin typeface="Times New Roman" pitchFamily="18" charset="0"/>
              <a:cs typeface="Times New Roman" pitchFamily="18" charset="0"/>
            </a:rPr>
            <a:t>Totally neglected cadre after 6</a:t>
          </a:r>
          <a:r>
            <a:rPr lang="en-US" sz="2200" b="1" i="1" kern="1200" baseline="30000" dirty="0" smtClean="0">
              <a:solidFill>
                <a:schemeClr val="tx1"/>
              </a:solidFill>
              <a:latin typeface="Times New Roman" pitchFamily="18" charset="0"/>
              <a:cs typeface="Times New Roman" pitchFamily="18" charset="0"/>
            </a:rPr>
            <a:t>th</a:t>
          </a:r>
          <a:r>
            <a:rPr lang="en-US" sz="2200" b="1" i="1" kern="1200" dirty="0" smtClean="0">
              <a:solidFill>
                <a:schemeClr val="tx1"/>
              </a:solidFill>
              <a:latin typeface="Times New Roman" pitchFamily="18" charset="0"/>
              <a:cs typeface="Times New Roman" pitchFamily="18" charset="0"/>
            </a:rPr>
            <a:t> CPC.  </a:t>
          </a:r>
          <a:endParaRPr lang="en-US" sz="2200" b="1" i="1" kern="1200" dirty="0">
            <a:solidFill>
              <a:schemeClr val="tx1"/>
            </a:solidFill>
            <a:latin typeface="Times New Roman" pitchFamily="18" charset="0"/>
            <a:cs typeface="Times New Roman" pitchFamily="18" charset="0"/>
          </a:endParaRPr>
        </a:p>
      </dsp:txBody>
      <dsp:txXfrm>
        <a:off x="1217424" y="65300"/>
        <a:ext cx="7310143" cy="1001241"/>
      </dsp:txXfrm>
    </dsp:sp>
    <dsp:sp modelId="{DB84B616-418B-47DC-80CE-93BDB1B19F42}">
      <dsp:nvSpPr>
        <dsp:cNvPr id="0" name=""/>
        <dsp:cNvSpPr/>
      </dsp:nvSpPr>
      <dsp:spPr>
        <a:xfrm>
          <a:off x="2002555" y="1140303"/>
          <a:ext cx="8449056" cy="1001241"/>
        </a:xfrm>
        <a:prstGeom prst="roundRect">
          <a:avLst>
            <a:gd name="adj" fmla="val 10000"/>
          </a:avLst>
        </a:prstGeom>
        <a:solidFill>
          <a:schemeClr val="accent4">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i="1" kern="1200" dirty="0" smtClean="0">
              <a:solidFill>
                <a:schemeClr val="tx1"/>
              </a:solidFill>
              <a:latin typeface="Times New Roman" pitchFamily="18" charset="0"/>
              <a:cs typeface="Times New Roman" pitchFamily="18" charset="0"/>
            </a:rPr>
            <a:t>There is no financial /career prospects for this cadre. </a:t>
          </a:r>
          <a:endParaRPr lang="en-US" sz="2200" b="1" i="1" kern="1200" dirty="0">
            <a:solidFill>
              <a:schemeClr val="tx1"/>
            </a:solidFill>
            <a:latin typeface="Times New Roman" pitchFamily="18" charset="0"/>
            <a:cs typeface="Times New Roman" pitchFamily="18" charset="0"/>
          </a:endParaRPr>
        </a:p>
      </dsp:txBody>
      <dsp:txXfrm>
        <a:off x="2002555" y="1140303"/>
        <a:ext cx="7167312" cy="1001241"/>
      </dsp:txXfrm>
    </dsp:sp>
    <dsp:sp modelId="{A1617453-5DD0-43A3-8A66-167634123BF2}">
      <dsp:nvSpPr>
        <dsp:cNvPr id="0" name=""/>
        <dsp:cNvSpPr/>
      </dsp:nvSpPr>
      <dsp:spPr>
        <a:xfrm>
          <a:off x="1310876" y="2231625"/>
          <a:ext cx="8449056" cy="1001241"/>
        </a:xfrm>
        <a:prstGeom prst="roundRect">
          <a:avLst>
            <a:gd name="adj" fmla="val 10000"/>
          </a:avLst>
        </a:prstGeom>
        <a:solidFill>
          <a:schemeClr val="accent4">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i="1" kern="1200" dirty="0" smtClean="0">
              <a:solidFill>
                <a:schemeClr val="tx1"/>
              </a:solidFill>
              <a:latin typeface="Times New Roman" pitchFamily="18" charset="0"/>
              <a:cs typeface="Times New Roman" pitchFamily="18" charset="0"/>
            </a:rPr>
            <a:t>This cadre is used for the technical work such as filling of hydrogen gas (which is hazardous) and setting of instruments during observation time. </a:t>
          </a:r>
          <a:endParaRPr lang="en-US" sz="2200" b="1" i="1" kern="1200" dirty="0">
            <a:solidFill>
              <a:schemeClr val="tx1"/>
            </a:solidFill>
            <a:latin typeface="Times New Roman" pitchFamily="18" charset="0"/>
            <a:cs typeface="Times New Roman" pitchFamily="18" charset="0"/>
          </a:endParaRPr>
        </a:p>
      </dsp:txBody>
      <dsp:txXfrm>
        <a:off x="1310876" y="2231625"/>
        <a:ext cx="7167312" cy="1001241"/>
      </dsp:txXfrm>
    </dsp:sp>
    <dsp:sp modelId="{60A1F803-1742-4935-9CD7-219438C7F0D9}">
      <dsp:nvSpPr>
        <dsp:cNvPr id="0" name=""/>
        <dsp:cNvSpPr/>
      </dsp:nvSpPr>
      <dsp:spPr>
        <a:xfrm>
          <a:off x="2088741" y="3322938"/>
          <a:ext cx="8449056" cy="1001241"/>
        </a:xfrm>
        <a:prstGeom prst="roundRect">
          <a:avLst>
            <a:gd name="adj" fmla="val 10000"/>
          </a:avLst>
        </a:prstGeom>
        <a:solidFill>
          <a:schemeClr val="accent4">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i="1" kern="1200" dirty="0" smtClean="0">
              <a:solidFill>
                <a:schemeClr val="tx1"/>
              </a:solidFill>
              <a:latin typeface="Times New Roman" pitchFamily="18" charset="0"/>
              <a:cs typeface="Times New Roman" pitchFamily="18" charset="0"/>
            </a:rPr>
            <a:t>Technical Nomenclature should be defined  instead of MTS.</a:t>
          </a:r>
          <a:endParaRPr lang="en-US" sz="2200" b="1" i="1" kern="1200" dirty="0">
            <a:solidFill>
              <a:schemeClr val="tx1"/>
            </a:solidFill>
            <a:latin typeface="Times New Roman" pitchFamily="18" charset="0"/>
            <a:cs typeface="Times New Roman" pitchFamily="18" charset="0"/>
          </a:endParaRPr>
        </a:p>
      </dsp:txBody>
      <dsp:txXfrm>
        <a:off x="2088741" y="3322938"/>
        <a:ext cx="7167312" cy="1001241"/>
      </dsp:txXfrm>
    </dsp:sp>
    <dsp:sp modelId="{10A5DCA7-6AD1-42CB-8F6D-C13189C30787}">
      <dsp:nvSpPr>
        <dsp:cNvPr id="0" name=""/>
        <dsp:cNvSpPr/>
      </dsp:nvSpPr>
      <dsp:spPr>
        <a:xfrm>
          <a:off x="1266482" y="4414260"/>
          <a:ext cx="8122499" cy="1001241"/>
        </a:xfrm>
        <a:prstGeom prst="roundRect">
          <a:avLst>
            <a:gd name="adj" fmla="val 10000"/>
          </a:avLst>
        </a:prstGeom>
        <a:solidFill>
          <a:schemeClr val="accent4">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i="1" kern="1200" dirty="0" smtClean="0">
              <a:solidFill>
                <a:schemeClr val="tx1"/>
              </a:solidFill>
              <a:latin typeface="Times New Roman" pitchFamily="18" charset="0"/>
              <a:cs typeface="Times New Roman" pitchFamily="18" charset="0"/>
            </a:rPr>
            <a:t>Creation of posts in Administrative/Technical wings for career prospects. </a:t>
          </a:r>
          <a:endParaRPr lang="en-US" sz="2200" b="1" i="1" kern="1200" dirty="0">
            <a:solidFill>
              <a:schemeClr val="tx1"/>
            </a:solidFill>
            <a:latin typeface="Times New Roman" pitchFamily="18" charset="0"/>
            <a:cs typeface="Times New Roman" pitchFamily="18" charset="0"/>
          </a:endParaRPr>
        </a:p>
      </dsp:txBody>
      <dsp:txXfrm>
        <a:off x="1266482" y="4414260"/>
        <a:ext cx="6890296" cy="1001241"/>
      </dsp:txXfrm>
    </dsp:sp>
    <dsp:sp modelId="{0314FBB1-23E3-4275-A17F-8CA03A4EBFB5}">
      <dsp:nvSpPr>
        <dsp:cNvPr id="0" name=""/>
        <dsp:cNvSpPr/>
      </dsp:nvSpPr>
      <dsp:spPr>
        <a:xfrm>
          <a:off x="8810618" y="829435"/>
          <a:ext cx="650807" cy="650807"/>
        </a:xfrm>
        <a:prstGeom prst="downArrow">
          <a:avLst>
            <a:gd name="adj1" fmla="val 55000"/>
            <a:gd name="adj2" fmla="val 45000"/>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l" defTabSz="1289050">
            <a:lnSpc>
              <a:spcPct val="90000"/>
            </a:lnSpc>
            <a:spcBef>
              <a:spcPct val="0"/>
            </a:spcBef>
            <a:spcAft>
              <a:spcPct val="35000"/>
            </a:spcAft>
          </a:pPr>
          <a:endParaRPr lang="en-US" sz="2900" kern="1200"/>
        </a:p>
      </dsp:txBody>
      <dsp:txXfrm>
        <a:off x="8810618" y="829435"/>
        <a:ext cx="650807" cy="650807"/>
      </dsp:txXfrm>
    </dsp:sp>
    <dsp:sp modelId="{3BFF620F-D437-4451-B6CC-A421C1B40A91}">
      <dsp:nvSpPr>
        <dsp:cNvPr id="0" name=""/>
        <dsp:cNvSpPr/>
      </dsp:nvSpPr>
      <dsp:spPr>
        <a:xfrm>
          <a:off x="8429184" y="1871766"/>
          <a:ext cx="650807" cy="650807"/>
        </a:xfrm>
        <a:prstGeom prst="downArrow">
          <a:avLst>
            <a:gd name="adj1" fmla="val 55000"/>
            <a:gd name="adj2" fmla="val 45000"/>
          </a:avLst>
        </a:prstGeom>
        <a:solidFill>
          <a:schemeClr val="accent4">
            <a:alpha val="90000"/>
            <a:tint val="40000"/>
            <a:hueOff val="0"/>
            <a:satOff val="0"/>
            <a:lumOff val="0"/>
            <a:alphaOff val="-13333"/>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l" defTabSz="1289050">
            <a:lnSpc>
              <a:spcPct val="90000"/>
            </a:lnSpc>
            <a:spcBef>
              <a:spcPct val="0"/>
            </a:spcBef>
            <a:spcAft>
              <a:spcPct val="35000"/>
            </a:spcAft>
          </a:pPr>
          <a:endParaRPr lang="en-US" sz="2900" kern="1200"/>
        </a:p>
      </dsp:txBody>
      <dsp:txXfrm>
        <a:off x="8429184" y="1871766"/>
        <a:ext cx="650807" cy="650807"/>
      </dsp:txXfrm>
    </dsp:sp>
    <dsp:sp modelId="{F0B901CB-FAC4-4EAE-B387-6B38A8611B85}">
      <dsp:nvSpPr>
        <dsp:cNvPr id="0" name=""/>
        <dsp:cNvSpPr/>
      </dsp:nvSpPr>
      <dsp:spPr>
        <a:xfrm>
          <a:off x="9060120" y="2995382"/>
          <a:ext cx="650807" cy="650807"/>
        </a:xfrm>
        <a:prstGeom prst="downArrow">
          <a:avLst>
            <a:gd name="adj1" fmla="val 55000"/>
            <a:gd name="adj2" fmla="val 45000"/>
          </a:avLst>
        </a:prstGeom>
        <a:solidFill>
          <a:schemeClr val="accent4">
            <a:alpha val="90000"/>
            <a:tint val="40000"/>
            <a:hueOff val="0"/>
            <a:satOff val="0"/>
            <a:lumOff val="0"/>
            <a:alphaOff val="-26667"/>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l" defTabSz="1289050">
            <a:lnSpc>
              <a:spcPct val="90000"/>
            </a:lnSpc>
            <a:spcBef>
              <a:spcPct val="0"/>
            </a:spcBef>
            <a:spcAft>
              <a:spcPct val="35000"/>
            </a:spcAft>
          </a:pPr>
          <a:endParaRPr lang="en-US" sz="2900" kern="1200"/>
        </a:p>
      </dsp:txBody>
      <dsp:txXfrm>
        <a:off x="9060120" y="2995382"/>
        <a:ext cx="650807" cy="650807"/>
      </dsp:txXfrm>
    </dsp:sp>
    <dsp:sp modelId="{88814402-FE0C-4CF8-AB3C-BD13F979A556}">
      <dsp:nvSpPr>
        <dsp:cNvPr id="0" name=""/>
        <dsp:cNvSpPr/>
      </dsp:nvSpPr>
      <dsp:spPr>
        <a:xfrm>
          <a:off x="8433755" y="4097823"/>
          <a:ext cx="650807" cy="650807"/>
        </a:xfrm>
        <a:prstGeom prst="downArrow">
          <a:avLst>
            <a:gd name="adj1" fmla="val 55000"/>
            <a:gd name="adj2" fmla="val 45000"/>
          </a:avLst>
        </a:prstGeom>
        <a:solidFill>
          <a:schemeClr val="accent4">
            <a:alpha val="90000"/>
            <a:tint val="40000"/>
            <a:hueOff val="0"/>
            <a:satOff val="0"/>
            <a:lumOff val="0"/>
            <a:alphaOff val="-4000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l" defTabSz="1289050">
            <a:lnSpc>
              <a:spcPct val="90000"/>
            </a:lnSpc>
            <a:spcBef>
              <a:spcPct val="0"/>
            </a:spcBef>
            <a:spcAft>
              <a:spcPct val="35000"/>
            </a:spcAft>
          </a:pPr>
          <a:endParaRPr lang="en-US" sz="2900" kern="1200"/>
        </a:p>
      </dsp:txBody>
      <dsp:txXfrm>
        <a:off x="8433755" y="4097823"/>
        <a:ext cx="650807" cy="650807"/>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1BB829-FD6A-4E82-90C3-3429FA8CD4E1}">
      <dsp:nvSpPr>
        <dsp:cNvPr id="0" name=""/>
        <dsp:cNvSpPr/>
      </dsp:nvSpPr>
      <dsp:spPr>
        <a:xfrm rot="10800000" flipH="1">
          <a:off x="966256" y="2621"/>
          <a:ext cx="8479673" cy="560341"/>
        </a:xfrm>
        <a:prstGeom prst="homePlate">
          <a:avLst/>
        </a:prstGeom>
        <a:solidFill>
          <a:srgbClr val="E12B3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095" tIns="68580" rIns="128016" bIns="68580" numCol="1" spcCol="1270" anchor="ctr" anchorCtr="0">
          <a:noAutofit/>
        </a:bodyPr>
        <a:lstStyle/>
        <a:p>
          <a:pPr lvl="0" algn="l" defTabSz="800100">
            <a:lnSpc>
              <a:spcPct val="90000"/>
            </a:lnSpc>
            <a:spcBef>
              <a:spcPct val="0"/>
            </a:spcBef>
            <a:spcAft>
              <a:spcPct val="35000"/>
            </a:spcAft>
          </a:pPr>
          <a:r>
            <a:rPr lang="en-US" sz="1800" b="1" i="1" kern="1200" dirty="0" smtClean="0">
              <a:solidFill>
                <a:schemeClr val="tx1"/>
              </a:solidFill>
              <a:latin typeface="Times New Roman" pitchFamily="18" charset="0"/>
              <a:cs typeface="Times New Roman" pitchFamily="18" charset="0"/>
            </a:rPr>
            <a:t>MWO’s at four International Airports providing round the clock aviation forecasts. Airports are located far away from the city where  transport facility is not available. </a:t>
          </a:r>
          <a:endParaRPr lang="en-US" sz="1800" b="1" kern="1200" dirty="0">
            <a:solidFill>
              <a:schemeClr val="tx1"/>
            </a:solidFill>
          </a:endParaRPr>
        </a:p>
      </dsp:txBody>
      <dsp:txXfrm rot="10800000" flipH="1">
        <a:off x="966256" y="2621"/>
        <a:ext cx="8479673" cy="560341"/>
      </dsp:txXfrm>
    </dsp:sp>
    <dsp:sp modelId="{2822A27F-D8CF-44A7-9CAB-621B94046F96}">
      <dsp:nvSpPr>
        <dsp:cNvPr id="0" name=""/>
        <dsp:cNvSpPr/>
      </dsp:nvSpPr>
      <dsp:spPr>
        <a:xfrm>
          <a:off x="222899" y="2621"/>
          <a:ext cx="560341" cy="560341"/>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01AADABA-1B21-4800-86DA-D8D46FA65C98}">
      <dsp:nvSpPr>
        <dsp:cNvPr id="0" name=""/>
        <dsp:cNvSpPr/>
      </dsp:nvSpPr>
      <dsp:spPr>
        <a:xfrm rot="10800000" flipH="1">
          <a:off x="966256" y="730228"/>
          <a:ext cx="8479673" cy="560341"/>
        </a:xfrm>
        <a:prstGeom prst="homePlate">
          <a:avLst/>
        </a:prstGeom>
        <a:solidFill>
          <a:schemeClr val="accent2">
            <a:hueOff val="-3360531"/>
            <a:satOff val="1461"/>
            <a:lumOff val="4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095" tIns="68580" rIns="128016" bIns="68580" numCol="1" spcCol="1270" anchor="ctr" anchorCtr="0">
          <a:noAutofit/>
        </a:bodyPr>
        <a:lstStyle/>
        <a:p>
          <a:pPr lvl="0" algn="l" defTabSz="800100">
            <a:lnSpc>
              <a:spcPct val="90000"/>
            </a:lnSpc>
            <a:spcBef>
              <a:spcPct val="0"/>
            </a:spcBef>
            <a:spcAft>
              <a:spcPct val="35000"/>
            </a:spcAft>
          </a:pPr>
          <a:r>
            <a:rPr lang="en-US" sz="1800" b="1" i="1" kern="1200" dirty="0" smtClean="0">
              <a:solidFill>
                <a:schemeClr val="tx1"/>
              </a:solidFill>
              <a:latin typeface="Times New Roman" pitchFamily="18" charset="0"/>
              <a:cs typeface="Times New Roman" pitchFamily="18" charset="0"/>
            </a:rPr>
            <a:t>Tower seat &amp; AMSS seats are working continuously (6/12 hrs duty) without break. </a:t>
          </a:r>
          <a:endParaRPr lang="en-US" sz="1800" b="1" kern="1200" dirty="0">
            <a:solidFill>
              <a:schemeClr val="tx1"/>
            </a:solidFill>
          </a:endParaRPr>
        </a:p>
      </dsp:txBody>
      <dsp:txXfrm rot="10800000" flipH="1">
        <a:off x="966256" y="730228"/>
        <a:ext cx="8479673" cy="560341"/>
      </dsp:txXfrm>
    </dsp:sp>
    <dsp:sp modelId="{938ABF6C-96E6-4034-B290-B90FB717094F}">
      <dsp:nvSpPr>
        <dsp:cNvPr id="0" name=""/>
        <dsp:cNvSpPr/>
      </dsp:nvSpPr>
      <dsp:spPr>
        <a:xfrm>
          <a:off x="324332" y="661687"/>
          <a:ext cx="560341" cy="560341"/>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A8AB2B4E-3F21-4871-8400-B684AD0E6B01}">
      <dsp:nvSpPr>
        <dsp:cNvPr id="0" name=""/>
        <dsp:cNvSpPr/>
      </dsp:nvSpPr>
      <dsp:spPr>
        <a:xfrm rot="10800000" flipH="1">
          <a:off x="966256" y="1457836"/>
          <a:ext cx="8479673" cy="560341"/>
        </a:xfrm>
        <a:prstGeom prst="homePlate">
          <a:avLst/>
        </a:prstGeom>
        <a:solidFill>
          <a:srgbClr val="5C4D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095" tIns="68580" rIns="128016" bIns="68580" numCol="1" spcCol="1270" anchor="ctr" anchorCtr="0">
          <a:noAutofit/>
        </a:bodyPr>
        <a:lstStyle/>
        <a:p>
          <a:pPr lvl="0" algn="l" defTabSz="800100">
            <a:lnSpc>
              <a:spcPct val="90000"/>
            </a:lnSpc>
            <a:spcBef>
              <a:spcPct val="0"/>
            </a:spcBef>
            <a:spcAft>
              <a:spcPct val="35000"/>
            </a:spcAft>
          </a:pPr>
          <a:r>
            <a:rPr lang="en-US" sz="1800" b="1" i="1" kern="1200" dirty="0" smtClean="0">
              <a:solidFill>
                <a:schemeClr val="tx1"/>
              </a:solidFill>
              <a:latin typeface="Times New Roman" pitchFamily="18" charset="0"/>
              <a:cs typeface="Times New Roman" pitchFamily="18" charset="0"/>
            </a:rPr>
            <a:t>More that 1000 flights per day are handled by these offices. </a:t>
          </a:r>
          <a:endParaRPr lang="en-US" sz="1800" b="1" kern="1200" dirty="0">
            <a:solidFill>
              <a:schemeClr val="tx1"/>
            </a:solidFill>
          </a:endParaRPr>
        </a:p>
      </dsp:txBody>
      <dsp:txXfrm rot="10800000" flipH="1">
        <a:off x="966256" y="1457836"/>
        <a:ext cx="8479673" cy="560341"/>
      </dsp:txXfrm>
    </dsp:sp>
    <dsp:sp modelId="{9A21814E-9452-49A8-9396-85204B0A5540}">
      <dsp:nvSpPr>
        <dsp:cNvPr id="0" name=""/>
        <dsp:cNvSpPr/>
      </dsp:nvSpPr>
      <dsp:spPr>
        <a:xfrm>
          <a:off x="332899" y="1380727"/>
          <a:ext cx="560341" cy="560341"/>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127E40DC-4E19-4FC7-B27A-99C865848C7C}">
      <dsp:nvSpPr>
        <dsp:cNvPr id="0" name=""/>
        <dsp:cNvSpPr/>
      </dsp:nvSpPr>
      <dsp:spPr>
        <a:xfrm rot="10800000" flipH="1">
          <a:off x="966256" y="2185443"/>
          <a:ext cx="8479673" cy="560341"/>
        </a:xfrm>
        <a:prstGeom prst="homePlate">
          <a:avLst/>
        </a:prstGeom>
        <a:solidFill>
          <a:schemeClr val="accent2">
            <a:hueOff val="-10081594"/>
            <a:satOff val="4384"/>
            <a:lumOff val="1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095" tIns="68580" rIns="128016" bIns="68580" numCol="1" spcCol="1270" anchor="ctr" anchorCtr="0">
          <a:noAutofit/>
        </a:bodyPr>
        <a:lstStyle/>
        <a:p>
          <a:pPr lvl="0" algn="l" defTabSz="800100">
            <a:lnSpc>
              <a:spcPct val="90000"/>
            </a:lnSpc>
            <a:spcBef>
              <a:spcPct val="0"/>
            </a:spcBef>
            <a:spcAft>
              <a:spcPct val="35000"/>
            </a:spcAft>
          </a:pPr>
          <a:r>
            <a:rPr lang="en-US" sz="1800" b="1" i="1" kern="1200" dirty="0" smtClean="0">
              <a:solidFill>
                <a:schemeClr val="tx1"/>
              </a:solidFill>
              <a:latin typeface="Times New Roman" pitchFamily="18" charset="0"/>
              <a:cs typeface="Times New Roman" pitchFamily="18" charset="0"/>
            </a:rPr>
            <a:t>Performing duties during monsoon/winter is stressful at tower.</a:t>
          </a:r>
          <a:endParaRPr lang="en-US" sz="1800" b="1" kern="1200" dirty="0">
            <a:solidFill>
              <a:schemeClr val="tx1"/>
            </a:solidFill>
          </a:endParaRPr>
        </a:p>
      </dsp:txBody>
      <dsp:txXfrm rot="10800000" flipH="1">
        <a:off x="966256" y="2185443"/>
        <a:ext cx="8479673" cy="560341"/>
      </dsp:txXfrm>
    </dsp:sp>
    <dsp:sp modelId="{DBFE7152-01C9-40D5-9D53-9F8038F7B476}">
      <dsp:nvSpPr>
        <dsp:cNvPr id="0" name=""/>
        <dsp:cNvSpPr/>
      </dsp:nvSpPr>
      <dsp:spPr>
        <a:xfrm>
          <a:off x="307197" y="2151173"/>
          <a:ext cx="560341" cy="560341"/>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CA2DA306-371F-4C27-BADA-FAEFE94B9A34}">
      <dsp:nvSpPr>
        <dsp:cNvPr id="0" name=""/>
        <dsp:cNvSpPr/>
      </dsp:nvSpPr>
      <dsp:spPr>
        <a:xfrm rot="10800000" flipH="1">
          <a:off x="966256" y="2913051"/>
          <a:ext cx="8479673" cy="560341"/>
        </a:xfrm>
        <a:prstGeom prst="homePlate">
          <a:avLst/>
        </a:prstGeom>
        <a:solidFill>
          <a:schemeClr val="accent2">
            <a:hueOff val="-13442126"/>
            <a:satOff val="5846"/>
            <a:lumOff val="17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095" tIns="68580" rIns="128016" bIns="68580" numCol="1" spcCol="1270" anchor="ctr" anchorCtr="0">
          <a:noAutofit/>
        </a:bodyPr>
        <a:lstStyle/>
        <a:p>
          <a:pPr lvl="0" algn="l" defTabSz="800100">
            <a:lnSpc>
              <a:spcPct val="90000"/>
            </a:lnSpc>
            <a:spcBef>
              <a:spcPct val="0"/>
            </a:spcBef>
            <a:spcAft>
              <a:spcPct val="35000"/>
            </a:spcAft>
          </a:pPr>
          <a:r>
            <a:rPr lang="en-US" sz="1800" b="1" i="1" kern="1200" dirty="0" smtClean="0">
              <a:solidFill>
                <a:schemeClr val="tx1"/>
              </a:solidFill>
              <a:latin typeface="Times New Roman" pitchFamily="18" charset="0"/>
              <a:cs typeface="Times New Roman" pitchFamily="18" charset="0"/>
            </a:rPr>
            <a:t>Deprived of even snacks &amp; refreshments as well as vehicle facility.</a:t>
          </a:r>
          <a:endParaRPr lang="en-US" sz="1800" b="1" kern="1200" dirty="0">
            <a:solidFill>
              <a:schemeClr val="tx1"/>
            </a:solidFill>
          </a:endParaRPr>
        </a:p>
      </dsp:txBody>
      <dsp:txXfrm rot="10800000" flipH="1">
        <a:off x="966256" y="2913051"/>
        <a:ext cx="8479673" cy="560341"/>
      </dsp:txXfrm>
    </dsp:sp>
    <dsp:sp modelId="{11EC71E2-1B1B-46C8-B4CB-D9B6A5787D6B}">
      <dsp:nvSpPr>
        <dsp:cNvPr id="0" name=""/>
        <dsp:cNvSpPr/>
      </dsp:nvSpPr>
      <dsp:spPr>
        <a:xfrm>
          <a:off x="298629" y="2887348"/>
          <a:ext cx="560341" cy="560341"/>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1A08F0B4-4274-4E3D-AA1C-B50F67D60185}">
      <dsp:nvSpPr>
        <dsp:cNvPr id="0" name=""/>
        <dsp:cNvSpPr/>
      </dsp:nvSpPr>
      <dsp:spPr>
        <a:xfrm rot="10800000" flipH="1">
          <a:off x="958155" y="3632494"/>
          <a:ext cx="8479673" cy="560341"/>
        </a:xfrm>
        <a:prstGeom prst="homePlate">
          <a:avLst/>
        </a:prstGeom>
        <a:solidFill>
          <a:schemeClr val="accent2">
            <a:hueOff val="-16802657"/>
            <a:satOff val="7307"/>
            <a:lumOff val="21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095" tIns="68580" rIns="128016" bIns="68580" numCol="1" spcCol="1270" anchor="ctr" anchorCtr="0">
          <a:noAutofit/>
        </a:bodyPr>
        <a:lstStyle/>
        <a:p>
          <a:pPr lvl="0" algn="l" defTabSz="800100">
            <a:lnSpc>
              <a:spcPct val="90000"/>
            </a:lnSpc>
            <a:spcBef>
              <a:spcPct val="0"/>
            </a:spcBef>
            <a:spcAft>
              <a:spcPct val="35000"/>
            </a:spcAft>
          </a:pPr>
          <a:r>
            <a:rPr lang="en-US" sz="1800" b="1" i="1" kern="1200" dirty="0" smtClean="0">
              <a:solidFill>
                <a:schemeClr val="tx1"/>
              </a:solidFill>
              <a:latin typeface="Times New Roman" pitchFamily="18" charset="0"/>
              <a:cs typeface="Times New Roman" pitchFamily="18" charset="0"/>
            </a:rPr>
            <a:t>No provision of any compensation to these staff at par with AAI staff</a:t>
          </a:r>
          <a:endParaRPr lang="en-US" sz="1800" b="1" kern="1200" dirty="0">
            <a:solidFill>
              <a:schemeClr val="tx1"/>
            </a:solidFill>
          </a:endParaRPr>
        </a:p>
      </dsp:txBody>
      <dsp:txXfrm rot="10800000" flipH="1">
        <a:off x="958155" y="3632494"/>
        <a:ext cx="8479673" cy="560341"/>
      </dsp:txXfrm>
    </dsp:sp>
    <dsp:sp modelId="{25716BB1-EA2B-483E-AF0A-E426D6D491FA}">
      <dsp:nvSpPr>
        <dsp:cNvPr id="0" name=""/>
        <dsp:cNvSpPr/>
      </dsp:nvSpPr>
      <dsp:spPr>
        <a:xfrm>
          <a:off x="307197" y="3580685"/>
          <a:ext cx="560341" cy="560341"/>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388B0C6C-5173-4EA4-96F6-229EC46C1429}">
      <dsp:nvSpPr>
        <dsp:cNvPr id="0" name=""/>
        <dsp:cNvSpPr/>
      </dsp:nvSpPr>
      <dsp:spPr>
        <a:xfrm rot="10800000" flipH="1">
          <a:off x="966256" y="4368266"/>
          <a:ext cx="8479673" cy="560341"/>
        </a:xfrm>
        <a:prstGeom prst="homePlate">
          <a:avLst/>
        </a:prstGeom>
        <a:solidFill>
          <a:schemeClr val="accent2">
            <a:hueOff val="-20163188"/>
            <a:satOff val="8769"/>
            <a:lumOff val="25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095" tIns="68580" rIns="128016" bIns="68580" numCol="1" spcCol="1270" anchor="ctr" anchorCtr="0">
          <a:noAutofit/>
        </a:bodyPr>
        <a:lstStyle/>
        <a:p>
          <a:pPr lvl="0" algn="l" defTabSz="800100">
            <a:lnSpc>
              <a:spcPct val="90000"/>
            </a:lnSpc>
            <a:spcBef>
              <a:spcPct val="0"/>
            </a:spcBef>
            <a:spcAft>
              <a:spcPct val="35000"/>
            </a:spcAft>
          </a:pPr>
          <a:r>
            <a:rPr lang="en-US" sz="1800" b="1" i="1" kern="1200" dirty="0" smtClean="0">
              <a:solidFill>
                <a:schemeClr val="tx1"/>
              </a:solidFill>
              <a:latin typeface="Times New Roman" pitchFamily="18" charset="0"/>
              <a:cs typeface="Times New Roman" pitchFamily="18" charset="0"/>
            </a:rPr>
            <a:t>Special allowances like stress allowance, health allowance at par with AAI. Cash incentive should be given during disastrous weather  events.</a:t>
          </a:r>
          <a:endParaRPr lang="en-US" sz="1800" b="1" kern="1200" dirty="0">
            <a:solidFill>
              <a:schemeClr val="tx1"/>
            </a:solidFill>
          </a:endParaRPr>
        </a:p>
      </dsp:txBody>
      <dsp:txXfrm rot="10800000" flipH="1">
        <a:off x="966256" y="4368266"/>
        <a:ext cx="8479673" cy="560341"/>
      </dsp:txXfrm>
    </dsp:sp>
    <dsp:sp modelId="{EBDF12EA-1AD3-4383-BA2F-825C6CCD9A18}">
      <dsp:nvSpPr>
        <dsp:cNvPr id="0" name=""/>
        <dsp:cNvSpPr/>
      </dsp:nvSpPr>
      <dsp:spPr>
        <a:xfrm>
          <a:off x="307197" y="4351131"/>
          <a:ext cx="560341" cy="560341"/>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F8680B1-0B45-4016-8202-443CD9224F1C}">
      <dsp:nvSpPr>
        <dsp:cNvPr id="0" name=""/>
        <dsp:cNvSpPr/>
      </dsp:nvSpPr>
      <dsp:spPr>
        <a:xfrm rot="5400000">
          <a:off x="6822295" y="-2751323"/>
          <a:ext cx="1594024" cy="7171112"/>
        </a:xfrm>
        <a:prstGeom prst="round2SameRect">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0" i="1" kern="1200" smtClean="0">
              <a:effectLst/>
              <a:latin typeface="Times New Roman" pitchFamily="18" charset="0"/>
              <a:cs typeface="Times New Roman" pitchFamily="18" charset="0"/>
            </a:rPr>
            <a:t>Necessity </a:t>
          </a:r>
          <a:r>
            <a:rPr lang="en-US" sz="1800" b="0" i="1" kern="1200" dirty="0" smtClean="0">
              <a:effectLst/>
              <a:latin typeface="Times New Roman" pitchFamily="18" charset="0"/>
              <a:cs typeface="Times New Roman" pitchFamily="18" charset="0"/>
            </a:rPr>
            <a:t>as staff is posted at remote field stations all over India. </a:t>
          </a:r>
          <a:endParaRPr lang="en-US" sz="1800" b="0" i="1" kern="1200" dirty="0">
            <a:effectLst/>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en-US" sz="1800" b="0" i="1" kern="1200" dirty="0" smtClean="0">
              <a:effectLst/>
              <a:latin typeface="Times New Roman" pitchFamily="18" charset="0"/>
              <a:cs typeface="Times New Roman" pitchFamily="18" charset="0"/>
            </a:rPr>
            <a:t>No suitable infrastructural &amp; medical facilities are available at such places.</a:t>
          </a:r>
          <a:endParaRPr lang="en-US" sz="1800" b="0" i="1" kern="1200" dirty="0">
            <a:effectLst/>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en-US" sz="1800" b="0" i="1" kern="1200" smtClean="0">
              <a:effectLst/>
              <a:latin typeface="Times New Roman" pitchFamily="18" charset="0"/>
              <a:cs typeface="Times New Roman" pitchFamily="18" charset="0"/>
            </a:rPr>
            <a:t>Need for Free Medical insurance/cashless medical treatment facility.</a:t>
          </a:r>
          <a:endParaRPr lang="en-US" sz="1800" b="0" i="1" kern="1200" dirty="0">
            <a:effectLst/>
            <a:latin typeface="Times New Roman" pitchFamily="18" charset="0"/>
            <a:cs typeface="Times New Roman" pitchFamily="18" charset="0"/>
          </a:endParaRPr>
        </a:p>
      </dsp:txBody>
      <dsp:txXfrm rot="5400000">
        <a:off x="6822295" y="-2751323"/>
        <a:ext cx="1594024" cy="7171112"/>
      </dsp:txXfrm>
    </dsp:sp>
    <dsp:sp modelId="{D09DDF85-365B-4885-9B4C-E31830E252A0}">
      <dsp:nvSpPr>
        <dsp:cNvPr id="0" name=""/>
        <dsp:cNvSpPr/>
      </dsp:nvSpPr>
      <dsp:spPr>
        <a:xfrm>
          <a:off x="0" y="1102"/>
          <a:ext cx="4033751" cy="1666259"/>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i="1" kern="1200" dirty="0" smtClean="0">
              <a:effectLst/>
              <a:latin typeface="Times New Roman" pitchFamily="18" charset="0"/>
              <a:cs typeface="Times New Roman" pitchFamily="18" charset="0"/>
            </a:rPr>
            <a:t>Medical Insurance </a:t>
          </a:r>
          <a:endParaRPr lang="en-US" sz="1800" b="1" i="1" kern="1200" dirty="0">
            <a:effectLst/>
            <a:latin typeface="Times New Roman" pitchFamily="18" charset="0"/>
            <a:cs typeface="Times New Roman" pitchFamily="18" charset="0"/>
          </a:endParaRPr>
        </a:p>
      </dsp:txBody>
      <dsp:txXfrm>
        <a:off x="0" y="1102"/>
        <a:ext cx="4033751" cy="1666259"/>
      </dsp:txXfrm>
    </dsp:sp>
    <dsp:sp modelId="{A7D4D073-8274-49DB-B921-1ED71396E4E4}">
      <dsp:nvSpPr>
        <dsp:cNvPr id="0" name=""/>
        <dsp:cNvSpPr/>
      </dsp:nvSpPr>
      <dsp:spPr>
        <a:xfrm rot="5400000">
          <a:off x="6952803" y="-1001750"/>
          <a:ext cx="1333007" cy="7171112"/>
        </a:xfrm>
        <a:prstGeom prst="round2SameRect">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i="1" kern="1200" dirty="0" smtClean="0">
              <a:latin typeface="Times New Roman" pitchFamily="18" charset="0"/>
              <a:cs typeface="Times New Roman" pitchFamily="18" charset="0"/>
            </a:rPr>
            <a:t>Acute staff shortage (particularly S. A.’s &amp; Group C (MTS)) at field stations.</a:t>
          </a:r>
          <a:endParaRPr lang="en-US" sz="1600" kern="1200" dirty="0"/>
        </a:p>
        <a:p>
          <a:pPr marL="171450" lvl="1" indent="-171450" algn="l" defTabSz="711200">
            <a:lnSpc>
              <a:spcPct val="90000"/>
            </a:lnSpc>
            <a:spcBef>
              <a:spcPct val="0"/>
            </a:spcBef>
            <a:spcAft>
              <a:spcPct val="15000"/>
            </a:spcAft>
            <a:buChar char="••"/>
          </a:pPr>
          <a:r>
            <a:rPr lang="en-US" sz="1600" i="1" kern="1200" dirty="0" smtClean="0">
              <a:latin typeface="Times New Roman" pitchFamily="18" charset="0"/>
              <a:cs typeface="Times New Roman" pitchFamily="18" charset="0"/>
            </a:rPr>
            <a:t>Field stations are managed with minimum staff. </a:t>
          </a:r>
          <a:endParaRPr lang="en-US" sz="1600" kern="1200" dirty="0"/>
        </a:p>
        <a:p>
          <a:pPr marL="171450" lvl="1" indent="-171450" algn="l" defTabSz="711200">
            <a:lnSpc>
              <a:spcPct val="90000"/>
            </a:lnSpc>
            <a:spcBef>
              <a:spcPct val="0"/>
            </a:spcBef>
            <a:spcAft>
              <a:spcPct val="15000"/>
            </a:spcAft>
            <a:buChar char="••"/>
          </a:pPr>
          <a:r>
            <a:rPr lang="en-US" sz="1600" i="1" kern="1200" dirty="0" smtClean="0">
              <a:latin typeface="Times New Roman" pitchFamily="18" charset="0"/>
              <a:cs typeface="Times New Roman" pitchFamily="18" charset="0"/>
            </a:rPr>
            <a:t>Situation becomes worst during monsoon season/bad weather.</a:t>
          </a:r>
          <a:endParaRPr lang="en-US" sz="1600" kern="1200" dirty="0"/>
        </a:p>
        <a:p>
          <a:pPr marL="171450" lvl="1" indent="-171450" algn="l" defTabSz="711200">
            <a:lnSpc>
              <a:spcPct val="90000"/>
            </a:lnSpc>
            <a:spcBef>
              <a:spcPct val="0"/>
            </a:spcBef>
            <a:spcAft>
              <a:spcPct val="15000"/>
            </a:spcAft>
            <a:buChar char="••"/>
          </a:pPr>
          <a:r>
            <a:rPr lang="en-US" sz="1600" i="1" kern="1200" dirty="0" smtClean="0">
              <a:latin typeface="Times New Roman" pitchFamily="18" charset="0"/>
              <a:cs typeface="Times New Roman" pitchFamily="18" charset="0"/>
            </a:rPr>
            <a:t>Difficult  to perform round the clock duties at field stations without MTS staff.</a:t>
          </a:r>
          <a:endParaRPr lang="en-US" sz="1600" kern="1200" dirty="0"/>
        </a:p>
        <a:p>
          <a:pPr marL="171450" lvl="1" indent="-171450" algn="l" defTabSz="711200">
            <a:lnSpc>
              <a:spcPct val="90000"/>
            </a:lnSpc>
            <a:spcBef>
              <a:spcPct val="0"/>
            </a:spcBef>
            <a:spcAft>
              <a:spcPct val="15000"/>
            </a:spcAft>
            <a:buChar char="••"/>
          </a:pPr>
          <a:r>
            <a:rPr lang="en-US" sz="1600" i="1" kern="1200" dirty="0" smtClean="0">
              <a:latin typeface="Times New Roman" pitchFamily="18" charset="0"/>
              <a:cs typeface="Times New Roman" pitchFamily="18" charset="0"/>
            </a:rPr>
            <a:t>Operational duties are hampered putting staff under physical/mental stress .</a:t>
          </a:r>
          <a:endParaRPr lang="en-US" sz="1600" kern="1200" dirty="0"/>
        </a:p>
      </dsp:txBody>
      <dsp:txXfrm rot="5400000">
        <a:off x="6952803" y="-1001750"/>
        <a:ext cx="1333007" cy="7171112"/>
      </dsp:txXfrm>
    </dsp:sp>
    <dsp:sp modelId="{E29DBA25-FDE0-450E-A4DB-786DBBE2DAA5}">
      <dsp:nvSpPr>
        <dsp:cNvPr id="0" name=""/>
        <dsp:cNvSpPr/>
      </dsp:nvSpPr>
      <dsp:spPr>
        <a:xfrm>
          <a:off x="0" y="1750675"/>
          <a:ext cx="4033751" cy="1666259"/>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i="1" kern="1200" smtClean="0">
              <a:latin typeface="Times New Roman" pitchFamily="18" charset="0"/>
              <a:cs typeface="Times New Roman" pitchFamily="18" charset="0"/>
            </a:rPr>
            <a:t>Contingent staff deployment in lieu of  staff shortage</a:t>
          </a:r>
          <a:endParaRPr lang="en-US" sz="1600" b="1" i="1" kern="1200" dirty="0">
            <a:latin typeface="Times New Roman" pitchFamily="18" charset="0"/>
            <a:cs typeface="Times New Roman" pitchFamily="18" charset="0"/>
          </a:endParaRPr>
        </a:p>
      </dsp:txBody>
      <dsp:txXfrm>
        <a:off x="0" y="1750675"/>
        <a:ext cx="4033751" cy="1666259"/>
      </dsp:txXfrm>
    </dsp:sp>
    <dsp:sp modelId="{9B43CF06-4FA8-49C6-B501-EBE1D7DD2F3B}">
      <dsp:nvSpPr>
        <dsp:cNvPr id="0" name=""/>
        <dsp:cNvSpPr/>
      </dsp:nvSpPr>
      <dsp:spPr>
        <a:xfrm rot="5400000">
          <a:off x="6671296" y="858763"/>
          <a:ext cx="1881140" cy="7164109"/>
        </a:xfrm>
        <a:prstGeom prst="round2SameRect">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0" i="1" kern="1200" smtClean="0">
              <a:latin typeface="Times New Roman" pitchFamily="18" charset="0"/>
              <a:cs typeface="Times New Roman" pitchFamily="18" charset="0"/>
            </a:rPr>
            <a:t>Crucial issue &amp; especially deliberately created by IMD’s administration. </a:t>
          </a:r>
          <a:endParaRPr lang="en-US" sz="1600" b="0" i="1"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en-US" sz="1600" b="0" i="1" kern="1200" smtClean="0">
              <a:latin typeface="Times New Roman" pitchFamily="18" charset="0"/>
              <a:cs typeface="Times New Roman" pitchFamily="18" charset="0"/>
            </a:rPr>
            <a:t>Tour bills of IMD staff who are visiting remote field stations are not settled as per rule </a:t>
          </a:r>
          <a:endParaRPr lang="en-US" sz="1600" b="0" i="1"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en-US" sz="1600" b="0" i="1" kern="1200" dirty="0" smtClean="0">
              <a:latin typeface="Times New Roman" pitchFamily="18" charset="0"/>
              <a:cs typeface="Times New Roman" pitchFamily="18" charset="0"/>
            </a:rPr>
            <a:t>Difficult for these staff to get food, lodging etc.  bills in remote areas. </a:t>
          </a:r>
          <a:endParaRPr lang="en-US" sz="1600" b="0" i="1"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en-US" sz="1600" b="0" i="1" kern="1200" smtClean="0">
              <a:latin typeface="Times New Roman" pitchFamily="18" charset="0"/>
              <a:cs typeface="Times New Roman" pitchFamily="18" charset="0"/>
            </a:rPr>
            <a:t>Intermediary expenses during tour are not given to these staff due to non-availability of bills.</a:t>
          </a:r>
          <a:endParaRPr lang="en-US" sz="1600" b="0" i="1"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en-US" sz="1600" b="0" i="1" kern="1200" dirty="0" smtClean="0">
              <a:latin typeface="Times New Roman" pitchFamily="18" charset="0"/>
              <a:cs typeface="Times New Roman" pitchFamily="18" charset="0"/>
            </a:rPr>
            <a:t>Field stations where bill are not available shall be exempted from producing it.</a:t>
          </a:r>
          <a:endParaRPr lang="en-US" sz="1600" b="0" i="1" kern="1200" dirty="0">
            <a:latin typeface="Times New Roman" pitchFamily="18" charset="0"/>
            <a:cs typeface="Times New Roman" pitchFamily="18" charset="0"/>
          </a:endParaRPr>
        </a:p>
      </dsp:txBody>
      <dsp:txXfrm rot="5400000">
        <a:off x="6671296" y="858763"/>
        <a:ext cx="1881140" cy="7164109"/>
      </dsp:txXfrm>
    </dsp:sp>
    <dsp:sp modelId="{E8F6E71B-84D5-4D06-98C1-B60E9EE86881}">
      <dsp:nvSpPr>
        <dsp:cNvPr id="0" name=""/>
        <dsp:cNvSpPr/>
      </dsp:nvSpPr>
      <dsp:spPr>
        <a:xfrm>
          <a:off x="0" y="3607688"/>
          <a:ext cx="4029811" cy="1666259"/>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i="1" kern="1200" smtClean="0">
              <a:latin typeface="Times New Roman" pitchFamily="18" charset="0"/>
              <a:cs typeface="Times New Roman" pitchFamily="18" charset="0"/>
            </a:rPr>
            <a:t>Settlement of TA/DA bills on tours</a:t>
          </a:r>
          <a:endParaRPr lang="en-US" sz="1600" b="1" i="1" kern="1200" dirty="0">
            <a:latin typeface="Times New Roman" pitchFamily="18" charset="0"/>
            <a:cs typeface="Times New Roman" pitchFamily="18" charset="0"/>
          </a:endParaRPr>
        </a:p>
      </dsp:txBody>
      <dsp:txXfrm>
        <a:off x="0" y="3607688"/>
        <a:ext cx="4029811" cy="1666259"/>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0AC6A2-A40F-4213-96CE-6E185A9C68AE}">
      <dsp:nvSpPr>
        <dsp:cNvPr id="0" name=""/>
        <dsp:cNvSpPr/>
      </dsp:nvSpPr>
      <dsp:spPr>
        <a:xfrm>
          <a:off x="0" y="373425"/>
          <a:ext cx="11532359" cy="403200"/>
        </a:xfrm>
        <a:prstGeom prst="rect">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46F011-52AF-48B7-9889-59224AB11B19}">
      <dsp:nvSpPr>
        <dsp:cNvPr id="0" name=""/>
        <dsp:cNvSpPr/>
      </dsp:nvSpPr>
      <dsp:spPr>
        <a:xfrm>
          <a:off x="462597" y="164560"/>
          <a:ext cx="10470229" cy="472320"/>
        </a:xfrm>
        <a:prstGeom prst="roundRect">
          <a:avLst/>
        </a:prstGeom>
        <a:solidFill>
          <a:schemeClr val="bg1">
            <a:lumMod val="9500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127" tIns="0" rIns="305127" bIns="0" numCol="1" spcCol="1270" anchor="ctr" anchorCtr="0">
          <a:noAutofit/>
        </a:bodyPr>
        <a:lstStyle/>
        <a:p>
          <a:pPr lvl="0" algn="l" defTabSz="889000">
            <a:lnSpc>
              <a:spcPct val="90000"/>
            </a:lnSpc>
            <a:spcBef>
              <a:spcPct val="0"/>
            </a:spcBef>
            <a:spcAft>
              <a:spcPct val="35000"/>
            </a:spcAft>
          </a:pPr>
          <a:r>
            <a:rPr lang="en-US" sz="2000" b="0" i="1" kern="1200" baseline="0" dirty="0" smtClean="0">
              <a:solidFill>
                <a:schemeClr val="tx1">
                  <a:lumMod val="95000"/>
                  <a:lumOff val="5000"/>
                </a:schemeClr>
              </a:solidFill>
              <a:latin typeface="Times New Roman" pitchFamily="18" charset="0"/>
              <a:cs typeface="Times New Roman" pitchFamily="18" charset="0"/>
            </a:rPr>
            <a:t>This department should never come under recruitment ban under any circumstances. Hence special status may be given. </a:t>
          </a:r>
          <a:endParaRPr lang="en-US" sz="2000" b="0" i="1" kern="1200" baseline="0" dirty="0">
            <a:solidFill>
              <a:schemeClr val="tx1">
                <a:lumMod val="95000"/>
                <a:lumOff val="5000"/>
              </a:schemeClr>
            </a:solidFill>
            <a:latin typeface="Times New Roman" pitchFamily="18" charset="0"/>
            <a:cs typeface="Times New Roman" pitchFamily="18" charset="0"/>
          </a:endParaRPr>
        </a:p>
      </dsp:txBody>
      <dsp:txXfrm>
        <a:off x="462597" y="164560"/>
        <a:ext cx="10470229" cy="472320"/>
      </dsp:txXfrm>
    </dsp:sp>
    <dsp:sp modelId="{66E8547D-930A-4FBE-A791-A97A62D4088D}">
      <dsp:nvSpPr>
        <dsp:cNvPr id="0" name=""/>
        <dsp:cNvSpPr/>
      </dsp:nvSpPr>
      <dsp:spPr>
        <a:xfrm>
          <a:off x="0" y="1099185"/>
          <a:ext cx="11532359" cy="403200"/>
        </a:xfrm>
        <a:prstGeom prst="rect">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A76ACD-4015-4987-8AED-C2067E3C5853}">
      <dsp:nvSpPr>
        <dsp:cNvPr id="0" name=""/>
        <dsp:cNvSpPr/>
      </dsp:nvSpPr>
      <dsp:spPr>
        <a:xfrm>
          <a:off x="576618" y="863025"/>
          <a:ext cx="10843186" cy="47232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127" tIns="0" rIns="305127" bIns="0" numCol="1" spcCol="1270" anchor="ctr" anchorCtr="0">
          <a:noAutofit/>
        </a:bodyPr>
        <a:lstStyle/>
        <a:p>
          <a:pPr lvl="0" algn="l" defTabSz="1066800">
            <a:lnSpc>
              <a:spcPct val="90000"/>
            </a:lnSpc>
            <a:spcBef>
              <a:spcPct val="0"/>
            </a:spcBef>
            <a:spcAft>
              <a:spcPct val="35000"/>
            </a:spcAft>
          </a:pPr>
          <a:r>
            <a:rPr lang="en-US" sz="2400" b="0" i="1" kern="1200" dirty="0" smtClean="0">
              <a:latin typeface="Times New Roman" pitchFamily="18" charset="0"/>
              <a:cs typeface="Times New Roman" pitchFamily="18" charset="0"/>
            </a:rPr>
            <a:t> </a:t>
          </a:r>
          <a:r>
            <a:rPr lang="en-US" sz="2000" b="0" i="1" kern="1200" dirty="0" smtClean="0">
              <a:latin typeface="Times New Roman" pitchFamily="18" charset="0"/>
              <a:cs typeface="Times New Roman" pitchFamily="18" charset="0"/>
            </a:rPr>
            <a:t>As per the nature of duties extra work cannot be stopped. Hence for compensating the extra duty  and night duty a separate scheme may be introduced.</a:t>
          </a:r>
          <a:endParaRPr lang="en-US" sz="2000" b="0" i="1" kern="1200" dirty="0">
            <a:latin typeface="Times New Roman" pitchFamily="18" charset="0"/>
            <a:cs typeface="Times New Roman" pitchFamily="18" charset="0"/>
          </a:endParaRPr>
        </a:p>
      </dsp:txBody>
      <dsp:txXfrm>
        <a:off x="576618" y="863025"/>
        <a:ext cx="10843186" cy="472320"/>
      </dsp:txXfrm>
    </dsp:sp>
    <dsp:sp modelId="{3AF81504-2F96-4F49-B60B-682C8CD1C2E6}">
      <dsp:nvSpPr>
        <dsp:cNvPr id="0" name=""/>
        <dsp:cNvSpPr/>
      </dsp:nvSpPr>
      <dsp:spPr>
        <a:xfrm>
          <a:off x="0" y="1824945"/>
          <a:ext cx="11532359" cy="403200"/>
        </a:xfrm>
        <a:prstGeom prst="rect">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D4CFD7-F4DA-4FB3-84F8-5138AE6CC212}">
      <dsp:nvSpPr>
        <dsp:cNvPr id="0" name=""/>
        <dsp:cNvSpPr/>
      </dsp:nvSpPr>
      <dsp:spPr>
        <a:xfrm>
          <a:off x="576618" y="1588785"/>
          <a:ext cx="10714830" cy="47232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127" tIns="0" rIns="305127" bIns="0" numCol="1" spcCol="1270" anchor="ctr" anchorCtr="0">
          <a:noAutofit/>
        </a:bodyPr>
        <a:lstStyle/>
        <a:p>
          <a:pPr lvl="0" algn="l" defTabSz="800100">
            <a:lnSpc>
              <a:spcPct val="90000"/>
            </a:lnSpc>
            <a:spcBef>
              <a:spcPct val="0"/>
            </a:spcBef>
            <a:spcAft>
              <a:spcPct val="35000"/>
            </a:spcAft>
          </a:pPr>
          <a:r>
            <a:rPr lang="en-US" sz="1800" i="1" kern="1200" dirty="0" smtClean="0">
              <a:latin typeface="Times New Roman" pitchFamily="18" charset="0"/>
              <a:cs typeface="Times New Roman" pitchFamily="18" charset="0"/>
            </a:rPr>
            <a:t>At present Rs.18.10 is paid per hour for extra duty. Hence a permanent formula may be introduced for compensating for extra duties unlike India press and Central excise departments</a:t>
          </a:r>
          <a:r>
            <a:rPr lang="en-US" sz="2400" i="1" kern="1200" dirty="0" smtClean="0">
              <a:latin typeface="Times New Roman" pitchFamily="18" charset="0"/>
              <a:cs typeface="Times New Roman" pitchFamily="18" charset="0"/>
            </a:rPr>
            <a:t>. </a:t>
          </a:r>
          <a:endParaRPr lang="en-US" sz="2400" b="0" i="1" kern="1200" dirty="0">
            <a:latin typeface="Times New Roman" pitchFamily="18" charset="0"/>
            <a:cs typeface="Times New Roman" pitchFamily="18" charset="0"/>
          </a:endParaRPr>
        </a:p>
      </dsp:txBody>
      <dsp:txXfrm>
        <a:off x="576618" y="1588785"/>
        <a:ext cx="10714830" cy="472320"/>
      </dsp:txXfrm>
    </dsp:sp>
    <dsp:sp modelId="{9720F75F-9CC9-4EA5-98DF-807682622DA0}">
      <dsp:nvSpPr>
        <dsp:cNvPr id="0" name=""/>
        <dsp:cNvSpPr/>
      </dsp:nvSpPr>
      <dsp:spPr>
        <a:xfrm>
          <a:off x="0" y="2550704"/>
          <a:ext cx="11532359" cy="403200"/>
        </a:xfrm>
        <a:prstGeom prst="rect">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9EB58D-A5D6-4107-BB87-83FE167070F0}">
      <dsp:nvSpPr>
        <dsp:cNvPr id="0" name=""/>
        <dsp:cNvSpPr/>
      </dsp:nvSpPr>
      <dsp:spPr>
        <a:xfrm>
          <a:off x="576618" y="2314544"/>
          <a:ext cx="10374730" cy="47232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127" tIns="0" rIns="305127" bIns="0" numCol="1" spcCol="1270" anchor="ctr" anchorCtr="0">
          <a:noAutofit/>
        </a:bodyPr>
        <a:lstStyle/>
        <a:p>
          <a:pPr lvl="0" algn="l" defTabSz="889000">
            <a:lnSpc>
              <a:spcPct val="90000"/>
            </a:lnSpc>
            <a:spcBef>
              <a:spcPct val="0"/>
            </a:spcBef>
            <a:spcAft>
              <a:spcPct val="35000"/>
            </a:spcAft>
          </a:pPr>
          <a:r>
            <a:rPr lang="en-US" sz="2000" i="1" kern="1200" dirty="0" smtClean="0">
              <a:latin typeface="Times New Roman" pitchFamily="18" charset="0"/>
              <a:cs typeface="Times New Roman" pitchFamily="18" charset="0"/>
            </a:rPr>
            <a:t>While on field stations tour the official should not be asked for submission of bills for claims. </a:t>
          </a:r>
          <a:endParaRPr lang="en-US" sz="2000" b="0" i="1" kern="1200" dirty="0">
            <a:latin typeface="Times New Roman" pitchFamily="18" charset="0"/>
            <a:cs typeface="Times New Roman" pitchFamily="18" charset="0"/>
          </a:endParaRPr>
        </a:p>
      </dsp:txBody>
      <dsp:txXfrm>
        <a:off x="576618" y="2314544"/>
        <a:ext cx="10374730" cy="472320"/>
      </dsp:txXfrm>
    </dsp:sp>
    <dsp:sp modelId="{60F393DE-F52B-41B2-9289-EE594B9A70AE}">
      <dsp:nvSpPr>
        <dsp:cNvPr id="0" name=""/>
        <dsp:cNvSpPr/>
      </dsp:nvSpPr>
      <dsp:spPr>
        <a:xfrm>
          <a:off x="0" y="3276465"/>
          <a:ext cx="11532359" cy="403200"/>
        </a:xfrm>
        <a:prstGeom prst="rect">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08ECE1-9D5D-4C54-B5B5-944BD3351299}">
      <dsp:nvSpPr>
        <dsp:cNvPr id="0" name=""/>
        <dsp:cNvSpPr/>
      </dsp:nvSpPr>
      <dsp:spPr>
        <a:xfrm>
          <a:off x="576618" y="3040305"/>
          <a:ext cx="10305628" cy="47232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127" tIns="0" rIns="305127" bIns="0" numCol="1" spcCol="1270" anchor="ctr" anchorCtr="0">
          <a:noAutofit/>
        </a:bodyPr>
        <a:lstStyle/>
        <a:p>
          <a:pPr lvl="0" algn="l" defTabSz="889000">
            <a:lnSpc>
              <a:spcPct val="90000"/>
            </a:lnSpc>
            <a:spcBef>
              <a:spcPct val="0"/>
            </a:spcBef>
            <a:spcAft>
              <a:spcPct val="35000"/>
            </a:spcAft>
          </a:pPr>
          <a:r>
            <a:rPr lang="en-US" sz="2000" b="0" i="1" kern="1200" dirty="0" smtClean="0">
              <a:latin typeface="Times New Roman" pitchFamily="18" charset="0"/>
              <a:cs typeface="Times New Roman" pitchFamily="18" charset="0"/>
            </a:rPr>
            <a:t>The Grade pay of Scientific Assistants may be upgraded to 4600 at par with the central secretariat service assistant. </a:t>
          </a:r>
          <a:endParaRPr lang="en-US" sz="2000" b="0" i="1" kern="1200" dirty="0">
            <a:latin typeface="Times New Roman" pitchFamily="18" charset="0"/>
            <a:cs typeface="Times New Roman" pitchFamily="18" charset="0"/>
          </a:endParaRPr>
        </a:p>
      </dsp:txBody>
      <dsp:txXfrm>
        <a:off x="576618" y="3040305"/>
        <a:ext cx="10305628" cy="472320"/>
      </dsp:txXfrm>
    </dsp:sp>
    <dsp:sp modelId="{AF69EED7-0F44-4607-820F-8E859F67CCB3}">
      <dsp:nvSpPr>
        <dsp:cNvPr id="0" name=""/>
        <dsp:cNvSpPr/>
      </dsp:nvSpPr>
      <dsp:spPr>
        <a:xfrm>
          <a:off x="0" y="4002225"/>
          <a:ext cx="11532359" cy="403200"/>
        </a:xfrm>
        <a:prstGeom prst="rect">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B4BFC8-419C-44B9-90CE-CC69F101C80B}">
      <dsp:nvSpPr>
        <dsp:cNvPr id="0" name=""/>
        <dsp:cNvSpPr/>
      </dsp:nvSpPr>
      <dsp:spPr>
        <a:xfrm>
          <a:off x="576618" y="3766065"/>
          <a:ext cx="10563872" cy="47232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127" tIns="0" rIns="305127" bIns="0" numCol="1" spcCol="1270" anchor="ctr" anchorCtr="0">
          <a:noAutofit/>
        </a:bodyPr>
        <a:lstStyle/>
        <a:p>
          <a:pPr lvl="0" algn="l" defTabSz="889000">
            <a:lnSpc>
              <a:spcPct val="90000"/>
            </a:lnSpc>
            <a:spcBef>
              <a:spcPct val="0"/>
            </a:spcBef>
            <a:spcAft>
              <a:spcPct val="35000"/>
            </a:spcAft>
          </a:pPr>
          <a:r>
            <a:rPr lang="en-US" sz="2000" i="1" kern="1200" dirty="0" smtClean="0">
              <a:latin typeface="Times New Roman" pitchFamily="18" charset="0"/>
              <a:cs typeface="Times New Roman" pitchFamily="18" charset="0"/>
            </a:rPr>
            <a:t>Cash incentives may be introduced for all the staff members working under disastrous weather conditions such as cyclones etc. </a:t>
          </a:r>
          <a:endParaRPr lang="en-US" sz="2000" b="0" i="1" kern="1200" dirty="0">
            <a:latin typeface="Times New Roman" pitchFamily="18" charset="0"/>
            <a:cs typeface="Times New Roman" pitchFamily="18" charset="0"/>
          </a:endParaRPr>
        </a:p>
      </dsp:txBody>
      <dsp:txXfrm>
        <a:off x="576618" y="3766065"/>
        <a:ext cx="10563872" cy="472320"/>
      </dsp:txXfrm>
    </dsp:sp>
    <dsp:sp modelId="{43BAD6CD-6AF7-4E4A-AE1C-8E966314B20C}">
      <dsp:nvSpPr>
        <dsp:cNvPr id="0" name=""/>
        <dsp:cNvSpPr/>
      </dsp:nvSpPr>
      <dsp:spPr>
        <a:xfrm>
          <a:off x="0" y="4727985"/>
          <a:ext cx="11532359" cy="403200"/>
        </a:xfrm>
        <a:prstGeom prst="rect">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FE507F-D129-4088-A2D8-84EC23A4F42B}">
      <dsp:nvSpPr>
        <dsp:cNvPr id="0" name=""/>
        <dsp:cNvSpPr/>
      </dsp:nvSpPr>
      <dsp:spPr>
        <a:xfrm>
          <a:off x="576618" y="4491825"/>
          <a:ext cx="10651945" cy="47232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127" tIns="0" rIns="305127" bIns="0" numCol="1" spcCol="1270" anchor="ctr" anchorCtr="0">
          <a:noAutofit/>
        </a:bodyPr>
        <a:lstStyle/>
        <a:p>
          <a:pPr lvl="0" algn="l" defTabSz="889000">
            <a:lnSpc>
              <a:spcPct val="90000"/>
            </a:lnSpc>
            <a:spcBef>
              <a:spcPct val="0"/>
            </a:spcBef>
            <a:spcAft>
              <a:spcPct val="35000"/>
            </a:spcAft>
          </a:pPr>
          <a:r>
            <a:rPr lang="en-US" sz="2000" i="1" kern="1200" dirty="0" smtClean="0">
              <a:latin typeface="Times New Roman" pitchFamily="18" charset="0"/>
              <a:cs typeface="Times New Roman" pitchFamily="18" charset="0"/>
            </a:rPr>
            <a:t>Group C (Technical) and Mechanical grades should also be up-</a:t>
          </a:r>
          <a:r>
            <a:rPr lang="en-US" sz="2000" i="1" kern="1200" dirty="0" err="1" smtClean="0">
              <a:latin typeface="Times New Roman" pitchFamily="18" charset="0"/>
              <a:cs typeface="Times New Roman" pitchFamily="18" charset="0"/>
            </a:rPr>
            <a:t>garded</a:t>
          </a:r>
          <a:r>
            <a:rPr lang="en-US" sz="2000" i="1" kern="1200" dirty="0" smtClean="0">
              <a:latin typeface="Times New Roman" pitchFamily="18" charset="0"/>
              <a:cs typeface="Times New Roman" pitchFamily="18" charset="0"/>
            </a:rPr>
            <a:t> as per the technology advances and work assigned.</a:t>
          </a:r>
          <a:endParaRPr lang="en-US" sz="2000" b="0" i="1" kern="1200" dirty="0">
            <a:latin typeface="Times New Roman" pitchFamily="18" charset="0"/>
            <a:cs typeface="Times New Roman" pitchFamily="18" charset="0"/>
          </a:endParaRPr>
        </a:p>
      </dsp:txBody>
      <dsp:txXfrm>
        <a:off x="576618" y="4491825"/>
        <a:ext cx="10651945" cy="472320"/>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451A3E-CD6A-4DB4-AFE5-A096B6D67033}">
      <dsp:nvSpPr>
        <dsp:cNvPr id="0" name=""/>
        <dsp:cNvSpPr/>
      </dsp:nvSpPr>
      <dsp:spPr>
        <a:xfrm>
          <a:off x="0" y="1753"/>
          <a:ext cx="10972800" cy="60879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i="1" kern="1200" dirty="0" smtClean="0">
              <a:latin typeface="Times New Roman" pitchFamily="18" charset="0"/>
              <a:cs typeface="Times New Roman" pitchFamily="18" charset="0"/>
            </a:rPr>
            <a:t>Special Departmental status to IMD considering its operational requirements.</a:t>
          </a:r>
          <a:endParaRPr lang="en-US" sz="2400" b="1" i="1" kern="1200" dirty="0">
            <a:latin typeface="Times New Roman" pitchFamily="18" charset="0"/>
            <a:cs typeface="Times New Roman" pitchFamily="18" charset="0"/>
          </a:endParaRPr>
        </a:p>
      </dsp:txBody>
      <dsp:txXfrm>
        <a:off x="0" y="1753"/>
        <a:ext cx="10972800" cy="608795"/>
      </dsp:txXfrm>
    </dsp:sp>
    <dsp:sp modelId="{00B47AFA-27C1-4DDE-B873-5051FB5748B4}">
      <dsp:nvSpPr>
        <dsp:cNvPr id="0" name=""/>
        <dsp:cNvSpPr/>
      </dsp:nvSpPr>
      <dsp:spPr>
        <a:xfrm>
          <a:off x="0" y="620265"/>
          <a:ext cx="10972800" cy="60879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i="1" kern="1200" dirty="0" smtClean="0">
              <a:latin typeface="Times New Roman" pitchFamily="18" charset="0"/>
              <a:cs typeface="Times New Roman" pitchFamily="18" charset="0"/>
            </a:rPr>
            <a:t>Solution to Extra duty &amp; compensatory off. Revision of OTA/NW , </a:t>
          </a:r>
          <a:endParaRPr lang="en-US" sz="2400" b="1" i="1" kern="1200" dirty="0">
            <a:latin typeface="Times New Roman" pitchFamily="18" charset="0"/>
            <a:cs typeface="Times New Roman" pitchFamily="18" charset="0"/>
          </a:endParaRPr>
        </a:p>
      </dsp:txBody>
      <dsp:txXfrm>
        <a:off x="0" y="620265"/>
        <a:ext cx="10972800" cy="608795"/>
      </dsp:txXfrm>
    </dsp:sp>
    <dsp:sp modelId="{F66CAF95-631B-432A-A4DD-4653459BA07C}">
      <dsp:nvSpPr>
        <dsp:cNvPr id="0" name=""/>
        <dsp:cNvSpPr/>
      </dsp:nvSpPr>
      <dsp:spPr>
        <a:xfrm>
          <a:off x="0" y="1238919"/>
          <a:ext cx="10972800" cy="60879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i="1" kern="1200" smtClean="0">
              <a:latin typeface="Times New Roman" pitchFamily="18" charset="0"/>
              <a:cs typeface="Times New Roman" pitchFamily="18" charset="0"/>
            </a:rPr>
            <a:t>Rs. 4600/- GP to Scientific Assistant cadre at entry level.</a:t>
          </a:r>
          <a:endParaRPr lang="en-US" sz="2400" b="1" i="1" kern="1200" dirty="0">
            <a:latin typeface="Times New Roman" pitchFamily="18" charset="0"/>
            <a:cs typeface="Times New Roman" pitchFamily="18" charset="0"/>
          </a:endParaRPr>
        </a:p>
      </dsp:txBody>
      <dsp:txXfrm>
        <a:off x="0" y="1238919"/>
        <a:ext cx="10972800" cy="608795"/>
      </dsp:txXfrm>
    </dsp:sp>
    <dsp:sp modelId="{439FCC9C-1229-484E-BAFD-7112F35E9D8E}">
      <dsp:nvSpPr>
        <dsp:cNvPr id="0" name=""/>
        <dsp:cNvSpPr/>
      </dsp:nvSpPr>
      <dsp:spPr>
        <a:xfrm>
          <a:off x="0" y="1857290"/>
          <a:ext cx="10972800" cy="60879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i="1" kern="1200" dirty="0" smtClean="0">
              <a:latin typeface="Times New Roman" pitchFamily="18" charset="0"/>
              <a:cs typeface="Times New Roman" pitchFamily="18" charset="0"/>
            </a:rPr>
            <a:t>Immediate restructuring of Group-C cadre (MTS &amp; Mechanics) as per proposals submitted by IMD/</a:t>
          </a:r>
          <a:r>
            <a:rPr lang="en-US" sz="2400" b="1" i="1" kern="1200" dirty="0" err="1" smtClean="0">
              <a:latin typeface="Times New Roman" pitchFamily="18" charset="0"/>
              <a:cs typeface="Times New Roman" pitchFamily="18" charset="0"/>
            </a:rPr>
            <a:t>MoES</a:t>
          </a:r>
          <a:r>
            <a:rPr lang="en-US" sz="2400" b="1" i="1" kern="1200" dirty="0" smtClean="0">
              <a:latin typeface="Times New Roman" pitchFamily="18" charset="0"/>
              <a:cs typeface="Times New Roman" pitchFamily="18" charset="0"/>
            </a:rPr>
            <a:t> recently.</a:t>
          </a:r>
          <a:endParaRPr lang="en-US" sz="2400" b="1" i="1" kern="1200" dirty="0">
            <a:latin typeface="Times New Roman" pitchFamily="18" charset="0"/>
            <a:cs typeface="Times New Roman" pitchFamily="18" charset="0"/>
          </a:endParaRPr>
        </a:p>
      </dsp:txBody>
      <dsp:txXfrm>
        <a:off x="0" y="1857290"/>
        <a:ext cx="10972800" cy="608795"/>
      </dsp:txXfrm>
    </dsp:sp>
    <dsp:sp modelId="{7D29E7C5-753F-4908-B017-13927BD325E6}">
      <dsp:nvSpPr>
        <dsp:cNvPr id="0" name=""/>
        <dsp:cNvSpPr/>
      </dsp:nvSpPr>
      <dsp:spPr>
        <a:xfrm>
          <a:off x="0" y="2475802"/>
          <a:ext cx="10972800" cy="60879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i="1" kern="1200" dirty="0" smtClean="0">
              <a:latin typeface="Times New Roman" pitchFamily="18" charset="0"/>
              <a:cs typeface="Times New Roman" pitchFamily="18" charset="0"/>
            </a:rPr>
            <a:t>Financial &amp; promotional benefits to Mechanics cadre.</a:t>
          </a:r>
          <a:endParaRPr lang="en-US" sz="2400" b="1" i="1" kern="1200" dirty="0">
            <a:latin typeface="Times New Roman" pitchFamily="18" charset="0"/>
            <a:cs typeface="Times New Roman" pitchFamily="18" charset="0"/>
          </a:endParaRPr>
        </a:p>
      </dsp:txBody>
      <dsp:txXfrm>
        <a:off x="0" y="2475802"/>
        <a:ext cx="10972800" cy="608795"/>
      </dsp:txXfrm>
    </dsp:sp>
    <dsp:sp modelId="{393272EC-D79A-4041-905C-FB720A140EEC}">
      <dsp:nvSpPr>
        <dsp:cNvPr id="0" name=""/>
        <dsp:cNvSpPr/>
      </dsp:nvSpPr>
      <dsp:spPr>
        <a:xfrm>
          <a:off x="0" y="3094314"/>
          <a:ext cx="10972800" cy="60879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i="1" kern="1200" dirty="0" smtClean="0">
              <a:latin typeface="Times New Roman" pitchFamily="18" charset="0"/>
              <a:cs typeface="Times New Roman" pitchFamily="18" charset="0"/>
            </a:rPr>
            <a:t>OTA/NW  at par </a:t>
          </a:r>
          <a:r>
            <a:rPr lang="en-US" sz="2400" b="1" i="1" kern="1200" smtClean="0">
              <a:latin typeface="Times New Roman" pitchFamily="18" charset="0"/>
              <a:cs typeface="Times New Roman" pitchFamily="18" charset="0"/>
            </a:rPr>
            <a:t>with salary. </a:t>
          </a:r>
          <a:r>
            <a:rPr lang="en-US" sz="2400" b="1" i="1" kern="1200" dirty="0" smtClean="0">
              <a:latin typeface="Times New Roman" pitchFamily="18" charset="0"/>
              <a:cs typeface="Times New Roman" pitchFamily="18" charset="0"/>
            </a:rPr>
            <a:t>Cash incentives during disastrous weather events &amp; other allowances. </a:t>
          </a:r>
          <a:endParaRPr lang="en-US" sz="2400" b="1" i="1" kern="1200" dirty="0">
            <a:latin typeface="Times New Roman" pitchFamily="18" charset="0"/>
            <a:cs typeface="Times New Roman" pitchFamily="18" charset="0"/>
          </a:endParaRPr>
        </a:p>
      </dsp:txBody>
      <dsp:txXfrm>
        <a:off x="0" y="3094314"/>
        <a:ext cx="10972800" cy="608795"/>
      </dsp:txXfrm>
    </dsp:sp>
    <dsp:sp modelId="{FE5F8A51-EDF6-42BE-8D9D-B38072B74E6E}">
      <dsp:nvSpPr>
        <dsp:cNvPr id="0" name=""/>
        <dsp:cNvSpPr/>
      </dsp:nvSpPr>
      <dsp:spPr>
        <a:xfrm>
          <a:off x="0" y="3712827"/>
          <a:ext cx="10972800" cy="60879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i="1" kern="1200" dirty="0" smtClean="0">
              <a:latin typeface="Times New Roman" pitchFamily="18" charset="0"/>
              <a:cs typeface="Times New Roman" pitchFamily="18" charset="0"/>
            </a:rPr>
            <a:t>Special allowances to staff working at International Airports.</a:t>
          </a:r>
          <a:endParaRPr lang="en-US" sz="2400" b="1" i="1" kern="1200" dirty="0">
            <a:latin typeface="Times New Roman" pitchFamily="18" charset="0"/>
            <a:cs typeface="Times New Roman" pitchFamily="18" charset="0"/>
          </a:endParaRPr>
        </a:p>
      </dsp:txBody>
      <dsp:txXfrm>
        <a:off x="0" y="3712827"/>
        <a:ext cx="10972800" cy="608795"/>
      </dsp:txXfrm>
    </dsp:sp>
    <dsp:sp modelId="{CCA1602C-12E0-4F50-A80F-FF0A2677D0DD}">
      <dsp:nvSpPr>
        <dsp:cNvPr id="0" name=""/>
        <dsp:cNvSpPr/>
      </dsp:nvSpPr>
      <dsp:spPr>
        <a:xfrm>
          <a:off x="0" y="4331339"/>
          <a:ext cx="10972800" cy="60879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i="1" kern="1200" dirty="0" smtClean="0">
              <a:latin typeface="Times New Roman" pitchFamily="18" charset="0"/>
              <a:cs typeface="Times New Roman" pitchFamily="18" charset="0"/>
            </a:rPr>
            <a:t>Linearity in pay scales of </a:t>
          </a:r>
          <a:r>
            <a:rPr lang="en-US" sz="2400" b="1" i="1" kern="1200" dirty="0" err="1" smtClean="0">
              <a:latin typeface="Times New Roman" pitchFamily="18" charset="0"/>
              <a:cs typeface="Times New Roman" pitchFamily="18" charset="0"/>
            </a:rPr>
            <a:t>Gr</a:t>
          </a:r>
          <a:r>
            <a:rPr lang="en-US" sz="2400" b="1" i="1" kern="1200" dirty="0" smtClean="0">
              <a:latin typeface="Times New Roman" pitchFamily="18" charset="0"/>
              <a:cs typeface="Times New Roman" pitchFamily="18" charset="0"/>
            </a:rPr>
            <a:t>-B/C staff  &amp; abolition of GP system.</a:t>
          </a:r>
          <a:endParaRPr lang="en-US" sz="2400" b="1" i="1" kern="1200" dirty="0">
            <a:latin typeface="Times New Roman" pitchFamily="18" charset="0"/>
            <a:cs typeface="Times New Roman" pitchFamily="18" charset="0"/>
          </a:endParaRPr>
        </a:p>
      </dsp:txBody>
      <dsp:txXfrm>
        <a:off x="0" y="4331339"/>
        <a:ext cx="10972800" cy="60879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27CE2B-CB9B-4F1F-9529-9792E082B4C1}">
      <dsp:nvSpPr>
        <dsp:cNvPr id="0" name=""/>
        <dsp:cNvSpPr/>
      </dsp:nvSpPr>
      <dsp:spPr>
        <a:xfrm>
          <a:off x="0" y="250315"/>
          <a:ext cx="10972800" cy="2520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FCDC59A-62E4-4166-9BD2-F465642FE884}">
      <dsp:nvSpPr>
        <dsp:cNvPr id="0" name=""/>
        <dsp:cNvSpPr/>
      </dsp:nvSpPr>
      <dsp:spPr>
        <a:xfrm>
          <a:off x="548640" y="1503"/>
          <a:ext cx="7723896" cy="396412"/>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0322" tIns="0" rIns="290322" bIns="0" numCol="1" spcCol="1270" anchor="ctr" anchorCtr="0">
          <a:noAutofit/>
        </a:bodyPr>
        <a:lstStyle/>
        <a:p>
          <a:pPr lvl="0" algn="l" defTabSz="889000">
            <a:lnSpc>
              <a:spcPct val="90000"/>
            </a:lnSpc>
            <a:spcBef>
              <a:spcPct val="0"/>
            </a:spcBef>
            <a:spcAft>
              <a:spcPct val="35000"/>
            </a:spcAft>
          </a:pPr>
          <a:r>
            <a:rPr lang="en-US" sz="2000" b="1" i="0" kern="1200" dirty="0" smtClean="0">
              <a:latin typeface="Times New Roman" pitchFamily="18" charset="0"/>
              <a:cs typeface="Times New Roman" pitchFamily="18" charset="0"/>
            </a:rPr>
            <a:t>Weather Services to Agriculture</a:t>
          </a:r>
          <a:endParaRPr lang="en-US" sz="2000" b="1" i="0" kern="1200" dirty="0"/>
        </a:p>
      </dsp:txBody>
      <dsp:txXfrm>
        <a:off x="548640" y="1503"/>
        <a:ext cx="7723896" cy="396412"/>
      </dsp:txXfrm>
    </dsp:sp>
    <dsp:sp modelId="{B2A2C478-6DC2-4B19-A1E9-CE6F1B0560BD}">
      <dsp:nvSpPr>
        <dsp:cNvPr id="0" name=""/>
        <dsp:cNvSpPr/>
      </dsp:nvSpPr>
      <dsp:spPr>
        <a:xfrm>
          <a:off x="0" y="791657"/>
          <a:ext cx="10972800" cy="252000"/>
        </a:xfrm>
        <a:prstGeom prst="rect">
          <a:avLst/>
        </a:prstGeom>
        <a:solidFill>
          <a:schemeClr val="lt1">
            <a:alpha val="90000"/>
            <a:hueOff val="0"/>
            <a:satOff val="0"/>
            <a:lumOff val="0"/>
            <a:alphaOff val="0"/>
          </a:schemeClr>
        </a:solidFill>
        <a:ln w="9525" cap="flat" cmpd="sng" algn="ctr">
          <a:solidFill>
            <a:schemeClr val="accent5">
              <a:hueOff val="746506"/>
              <a:satOff val="1053"/>
              <a:lumOff val="-131"/>
              <a:alphaOff val="0"/>
            </a:schemeClr>
          </a:solidFill>
          <a:prstDash val="solid"/>
        </a:ln>
        <a:effectLst/>
      </dsp:spPr>
      <dsp:style>
        <a:lnRef idx="1">
          <a:scrgbClr r="0" g="0" b="0"/>
        </a:lnRef>
        <a:fillRef idx="1">
          <a:scrgbClr r="0" g="0" b="0"/>
        </a:fillRef>
        <a:effectRef idx="0">
          <a:scrgbClr r="0" g="0" b="0"/>
        </a:effectRef>
        <a:fontRef idx="minor"/>
      </dsp:style>
    </dsp:sp>
    <dsp:sp modelId="{E9BF2A46-02C5-4DBF-9EA4-3B556005E268}">
      <dsp:nvSpPr>
        <dsp:cNvPr id="0" name=""/>
        <dsp:cNvSpPr/>
      </dsp:nvSpPr>
      <dsp:spPr>
        <a:xfrm>
          <a:off x="534786" y="531122"/>
          <a:ext cx="8709286" cy="382942"/>
        </a:xfrm>
        <a:prstGeom prst="roundRect">
          <a:avLst/>
        </a:prstGeom>
        <a:gradFill rotWithShape="0">
          <a:gsLst>
            <a:gs pos="0">
              <a:schemeClr val="accent5">
                <a:hueOff val="746506"/>
                <a:satOff val="1053"/>
                <a:lumOff val="-131"/>
                <a:alphaOff val="0"/>
                <a:tint val="50000"/>
                <a:satMod val="300000"/>
              </a:schemeClr>
            </a:gs>
            <a:gs pos="35000">
              <a:schemeClr val="accent5">
                <a:hueOff val="746506"/>
                <a:satOff val="1053"/>
                <a:lumOff val="-131"/>
                <a:alphaOff val="0"/>
                <a:tint val="37000"/>
                <a:satMod val="300000"/>
              </a:schemeClr>
            </a:gs>
            <a:gs pos="100000">
              <a:schemeClr val="accent5">
                <a:hueOff val="746506"/>
                <a:satOff val="1053"/>
                <a:lumOff val="-13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0322" tIns="0" rIns="290322" bIns="0" numCol="1" spcCol="1270" anchor="ctr" anchorCtr="0">
          <a:noAutofit/>
        </a:bodyPr>
        <a:lstStyle/>
        <a:p>
          <a:pPr lvl="0" algn="l" defTabSz="889000">
            <a:lnSpc>
              <a:spcPct val="90000"/>
            </a:lnSpc>
            <a:spcBef>
              <a:spcPct val="0"/>
            </a:spcBef>
            <a:spcAft>
              <a:spcPct val="35000"/>
            </a:spcAft>
          </a:pPr>
          <a:r>
            <a:rPr lang="en-US" sz="2000" b="1" i="0" kern="1200" dirty="0" smtClean="0">
              <a:latin typeface="Times New Roman" pitchFamily="18" charset="0"/>
              <a:cs typeface="Times New Roman" pitchFamily="18" charset="0"/>
            </a:rPr>
            <a:t>Forecasting services to the national and international civil aviation </a:t>
          </a:r>
          <a:r>
            <a:rPr lang="en-US" sz="1900" b="1" i="0" kern="1200" dirty="0" smtClean="0">
              <a:latin typeface="Times New Roman" pitchFamily="18" charset="0"/>
              <a:cs typeface="Times New Roman" pitchFamily="18" charset="0"/>
            </a:rPr>
            <a:t>sector</a:t>
          </a:r>
          <a:r>
            <a:rPr lang="en-US" sz="1800" b="1" i="0" kern="1200" dirty="0" smtClean="0">
              <a:latin typeface="Times New Roman" pitchFamily="18" charset="0"/>
              <a:cs typeface="Times New Roman" pitchFamily="18" charset="0"/>
            </a:rPr>
            <a:t>.</a:t>
          </a:r>
          <a:endParaRPr lang="en-US" sz="1800" b="1" i="0" kern="1200" dirty="0"/>
        </a:p>
      </dsp:txBody>
      <dsp:txXfrm>
        <a:off x="534786" y="531122"/>
        <a:ext cx="8709286" cy="382942"/>
      </dsp:txXfrm>
    </dsp:sp>
    <dsp:sp modelId="{92B6EA4C-4D1D-44A1-8819-434EA327724E}">
      <dsp:nvSpPr>
        <dsp:cNvPr id="0" name=""/>
        <dsp:cNvSpPr/>
      </dsp:nvSpPr>
      <dsp:spPr>
        <a:xfrm>
          <a:off x="0" y="1245257"/>
          <a:ext cx="10972800" cy="252000"/>
        </a:xfrm>
        <a:prstGeom prst="rect">
          <a:avLst/>
        </a:prstGeom>
        <a:solidFill>
          <a:schemeClr val="lt1">
            <a:alpha val="90000"/>
            <a:hueOff val="0"/>
            <a:satOff val="0"/>
            <a:lumOff val="0"/>
            <a:alphaOff val="0"/>
          </a:schemeClr>
        </a:solidFill>
        <a:ln w="9525" cap="flat" cmpd="sng" algn="ctr">
          <a:solidFill>
            <a:schemeClr val="accent5">
              <a:hueOff val="1493012"/>
              <a:satOff val="2106"/>
              <a:lumOff val="-261"/>
              <a:alphaOff val="0"/>
            </a:schemeClr>
          </a:solidFill>
          <a:prstDash val="solid"/>
        </a:ln>
        <a:effectLst/>
      </dsp:spPr>
      <dsp:style>
        <a:lnRef idx="1">
          <a:scrgbClr r="0" g="0" b="0"/>
        </a:lnRef>
        <a:fillRef idx="1">
          <a:scrgbClr r="0" g="0" b="0"/>
        </a:fillRef>
        <a:effectRef idx="0">
          <a:scrgbClr r="0" g="0" b="0"/>
        </a:effectRef>
        <a:fontRef idx="minor"/>
      </dsp:style>
    </dsp:sp>
    <dsp:sp modelId="{776C5AC5-8FDC-4DC1-8C22-08195E4AD777}">
      <dsp:nvSpPr>
        <dsp:cNvPr id="0" name=""/>
        <dsp:cNvSpPr/>
      </dsp:nvSpPr>
      <dsp:spPr>
        <a:xfrm>
          <a:off x="562493" y="1120748"/>
          <a:ext cx="7680960" cy="295200"/>
        </a:xfrm>
        <a:prstGeom prst="roundRect">
          <a:avLst/>
        </a:prstGeom>
        <a:gradFill rotWithShape="0">
          <a:gsLst>
            <a:gs pos="0">
              <a:schemeClr val="accent5">
                <a:hueOff val="1493012"/>
                <a:satOff val="2106"/>
                <a:lumOff val="-261"/>
                <a:alphaOff val="0"/>
                <a:tint val="50000"/>
                <a:satMod val="300000"/>
              </a:schemeClr>
            </a:gs>
            <a:gs pos="35000">
              <a:schemeClr val="accent5">
                <a:hueOff val="1493012"/>
                <a:satOff val="2106"/>
                <a:lumOff val="-261"/>
                <a:alphaOff val="0"/>
                <a:tint val="37000"/>
                <a:satMod val="300000"/>
              </a:schemeClr>
            </a:gs>
            <a:gs pos="100000">
              <a:schemeClr val="accent5">
                <a:hueOff val="1493012"/>
                <a:satOff val="2106"/>
                <a:lumOff val="-26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0322" tIns="0" rIns="290322" bIns="0" numCol="1" spcCol="1270" anchor="ctr" anchorCtr="0">
          <a:noAutofit/>
        </a:bodyPr>
        <a:lstStyle/>
        <a:p>
          <a:pPr lvl="0" algn="l" defTabSz="800100">
            <a:lnSpc>
              <a:spcPct val="90000"/>
            </a:lnSpc>
            <a:spcBef>
              <a:spcPct val="0"/>
            </a:spcBef>
            <a:spcAft>
              <a:spcPct val="35000"/>
            </a:spcAft>
          </a:pPr>
          <a:r>
            <a:rPr lang="en-US" sz="1800" b="1" i="0" kern="1200" dirty="0" smtClean="0">
              <a:latin typeface="Times New Roman" pitchFamily="18" charset="0"/>
              <a:cs typeface="Times New Roman" pitchFamily="18" charset="0"/>
            </a:rPr>
            <a:t>WMO recognized training services to staff, public &amp; foreign trainees.</a:t>
          </a:r>
          <a:endParaRPr lang="en-US" sz="1800" b="1" i="0" kern="1200" dirty="0"/>
        </a:p>
      </dsp:txBody>
      <dsp:txXfrm>
        <a:off x="562493" y="1120748"/>
        <a:ext cx="7680960" cy="295200"/>
      </dsp:txXfrm>
    </dsp:sp>
    <dsp:sp modelId="{D2DBC56C-88CC-4A45-91CF-4A943DA6265D}">
      <dsp:nvSpPr>
        <dsp:cNvPr id="0" name=""/>
        <dsp:cNvSpPr/>
      </dsp:nvSpPr>
      <dsp:spPr>
        <a:xfrm>
          <a:off x="0" y="1821135"/>
          <a:ext cx="10972800" cy="252000"/>
        </a:xfrm>
        <a:prstGeom prst="rect">
          <a:avLst/>
        </a:prstGeom>
        <a:solidFill>
          <a:schemeClr val="lt1">
            <a:alpha val="90000"/>
            <a:hueOff val="0"/>
            <a:satOff val="0"/>
            <a:lumOff val="0"/>
            <a:alphaOff val="0"/>
          </a:schemeClr>
        </a:solidFill>
        <a:ln w="9525" cap="flat" cmpd="sng" algn="ctr">
          <a:solidFill>
            <a:schemeClr val="accent5">
              <a:hueOff val="2239518"/>
              <a:satOff val="3160"/>
              <a:lumOff val="-392"/>
              <a:alphaOff val="0"/>
            </a:schemeClr>
          </a:solidFill>
          <a:prstDash val="solid"/>
        </a:ln>
        <a:effectLst/>
      </dsp:spPr>
      <dsp:style>
        <a:lnRef idx="1">
          <a:scrgbClr r="0" g="0" b="0"/>
        </a:lnRef>
        <a:fillRef idx="1">
          <a:scrgbClr r="0" g="0" b="0"/>
        </a:fillRef>
        <a:effectRef idx="0">
          <a:scrgbClr r="0" g="0" b="0"/>
        </a:effectRef>
        <a:fontRef idx="minor"/>
      </dsp:style>
    </dsp:sp>
    <dsp:sp modelId="{5D9D2E40-95BC-4A2F-B867-28B1AC71E986}">
      <dsp:nvSpPr>
        <dsp:cNvPr id="0" name=""/>
        <dsp:cNvSpPr/>
      </dsp:nvSpPr>
      <dsp:spPr>
        <a:xfrm>
          <a:off x="548640" y="1551257"/>
          <a:ext cx="7569355" cy="417477"/>
        </a:xfrm>
        <a:prstGeom prst="roundRect">
          <a:avLst/>
        </a:prstGeom>
        <a:gradFill rotWithShape="0">
          <a:gsLst>
            <a:gs pos="0">
              <a:schemeClr val="accent5">
                <a:hueOff val="2239518"/>
                <a:satOff val="3160"/>
                <a:lumOff val="-392"/>
                <a:alphaOff val="0"/>
                <a:tint val="50000"/>
                <a:satMod val="300000"/>
              </a:schemeClr>
            </a:gs>
            <a:gs pos="35000">
              <a:schemeClr val="accent5">
                <a:hueOff val="2239518"/>
                <a:satOff val="3160"/>
                <a:lumOff val="-392"/>
                <a:alphaOff val="0"/>
                <a:tint val="37000"/>
                <a:satMod val="300000"/>
              </a:schemeClr>
            </a:gs>
            <a:gs pos="100000">
              <a:schemeClr val="accent5">
                <a:hueOff val="2239518"/>
                <a:satOff val="3160"/>
                <a:lumOff val="-39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0322" tIns="0" rIns="290322" bIns="0" numCol="1" spcCol="1270" anchor="ctr" anchorCtr="0">
          <a:noAutofit/>
        </a:bodyPr>
        <a:lstStyle/>
        <a:p>
          <a:pPr lvl="0" algn="l" defTabSz="800100">
            <a:lnSpc>
              <a:spcPct val="90000"/>
            </a:lnSpc>
            <a:spcBef>
              <a:spcPct val="0"/>
            </a:spcBef>
            <a:spcAft>
              <a:spcPct val="35000"/>
            </a:spcAft>
          </a:pPr>
          <a:r>
            <a:rPr lang="en-US" sz="1800" b="1" i="0" kern="1200" dirty="0" smtClean="0">
              <a:latin typeface="Times New Roman" pitchFamily="18" charset="0"/>
              <a:cs typeface="Times New Roman" pitchFamily="18" charset="0"/>
            </a:rPr>
            <a:t>Telecom Training to departmental &amp; foreign trainees</a:t>
          </a:r>
          <a:r>
            <a:rPr lang="en-US" sz="1800" b="1" i="1" kern="1200" dirty="0" smtClean="0">
              <a:latin typeface="Times New Roman" pitchFamily="18" charset="0"/>
              <a:cs typeface="Times New Roman" pitchFamily="18" charset="0"/>
            </a:rPr>
            <a:t>.</a:t>
          </a:r>
          <a:endParaRPr lang="en-US" sz="1800" b="1" kern="1200" dirty="0"/>
        </a:p>
      </dsp:txBody>
      <dsp:txXfrm>
        <a:off x="548640" y="1551257"/>
        <a:ext cx="7569355" cy="417477"/>
      </dsp:txXfrm>
    </dsp:sp>
    <dsp:sp modelId="{2C483C0D-83E8-4B96-842B-C12D2AC70C46}">
      <dsp:nvSpPr>
        <dsp:cNvPr id="0" name=""/>
        <dsp:cNvSpPr/>
      </dsp:nvSpPr>
      <dsp:spPr>
        <a:xfrm>
          <a:off x="0" y="2374427"/>
          <a:ext cx="10972800" cy="252000"/>
        </a:xfrm>
        <a:prstGeom prst="rect">
          <a:avLst/>
        </a:prstGeom>
        <a:solidFill>
          <a:schemeClr val="lt1">
            <a:alpha val="90000"/>
            <a:hueOff val="0"/>
            <a:satOff val="0"/>
            <a:lumOff val="0"/>
            <a:alphaOff val="0"/>
          </a:schemeClr>
        </a:solidFill>
        <a:ln w="9525" cap="flat" cmpd="sng" algn="ctr">
          <a:solidFill>
            <a:schemeClr val="accent5">
              <a:hueOff val="2986024"/>
              <a:satOff val="4213"/>
              <a:lumOff val="-523"/>
              <a:alphaOff val="0"/>
            </a:schemeClr>
          </a:solidFill>
          <a:prstDash val="solid"/>
        </a:ln>
        <a:effectLst/>
      </dsp:spPr>
      <dsp:style>
        <a:lnRef idx="1">
          <a:scrgbClr r="0" g="0" b="0"/>
        </a:lnRef>
        <a:fillRef idx="1">
          <a:scrgbClr r="0" g="0" b="0"/>
        </a:fillRef>
        <a:effectRef idx="0">
          <a:scrgbClr r="0" g="0" b="0"/>
        </a:effectRef>
        <a:fontRef idx="minor"/>
      </dsp:style>
    </dsp:sp>
    <dsp:sp modelId="{730C4432-549A-4A7C-8285-848B779A750E}">
      <dsp:nvSpPr>
        <dsp:cNvPr id="0" name=""/>
        <dsp:cNvSpPr/>
      </dsp:nvSpPr>
      <dsp:spPr>
        <a:xfrm>
          <a:off x="548640" y="2127135"/>
          <a:ext cx="7603689" cy="394891"/>
        </a:xfrm>
        <a:prstGeom prst="roundRect">
          <a:avLst/>
        </a:prstGeom>
        <a:gradFill rotWithShape="0">
          <a:gsLst>
            <a:gs pos="0">
              <a:schemeClr val="accent5">
                <a:hueOff val="2986024"/>
                <a:satOff val="4213"/>
                <a:lumOff val="-523"/>
                <a:alphaOff val="0"/>
                <a:tint val="50000"/>
                <a:satMod val="300000"/>
              </a:schemeClr>
            </a:gs>
            <a:gs pos="35000">
              <a:schemeClr val="accent5">
                <a:hueOff val="2986024"/>
                <a:satOff val="4213"/>
                <a:lumOff val="-523"/>
                <a:alphaOff val="0"/>
                <a:tint val="37000"/>
                <a:satMod val="300000"/>
              </a:schemeClr>
            </a:gs>
            <a:gs pos="100000">
              <a:schemeClr val="accent5">
                <a:hueOff val="2986024"/>
                <a:satOff val="4213"/>
                <a:lumOff val="-52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0322" tIns="0" rIns="290322" bIns="0" numCol="1" spcCol="1270" anchor="ctr" anchorCtr="0">
          <a:noAutofit/>
        </a:bodyPr>
        <a:lstStyle/>
        <a:p>
          <a:pPr lvl="0" algn="l" defTabSz="800100">
            <a:lnSpc>
              <a:spcPct val="90000"/>
            </a:lnSpc>
            <a:spcBef>
              <a:spcPct val="0"/>
            </a:spcBef>
            <a:spcAft>
              <a:spcPct val="35000"/>
            </a:spcAft>
          </a:pPr>
          <a:r>
            <a:rPr lang="en-US" sz="1800" b="1" i="0" kern="1200" dirty="0" smtClean="0">
              <a:latin typeface="Times New Roman" pitchFamily="18" charset="0"/>
              <a:cs typeface="Times New Roman" pitchFamily="18" charset="0"/>
            </a:rPr>
            <a:t>New  satellite-based digital broadcast services.</a:t>
          </a:r>
          <a:endParaRPr lang="en-US" sz="1800" b="1" i="0" kern="1200" dirty="0"/>
        </a:p>
      </dsp:txBody>
      <dsp:txXfrm>
        <a:off x="548640" y="2127135"/>
        <a:ext cx="7603689" cy="394891"/>
      </dsp:txXfrm>
    </dsp:sp>
    <dsp:sp modelId="{A0B7D73F-28CA-4D0B-B0DA-BD602B45B266}">
      <dsp:nvSpPr>
        <dsp:cNvPr id="0" name=""/>
        <dsp:cNvSpPr/>
      </dsp:nvSpPr>
      <dsp:spPr>
        <a:xfrm>
          <a:off x="0" y="2962982"/>
          <a:ext cx="10972800" cy="252000"/>
        </a:xfrm>
        <a:prstGeom prst="rect">
          <a:avLst/>
        </a:prstGeom>
        <a:solidFill>
          <a:schemeClr val="lt1">
            <a:alpha val="90000"/>
            <a:hueOff val="0"/>
            <a:satOff val="0"/>
            <a:lumOff val="0"/>
            <a:alphaOff val="0"/>
          </a:schemeClr>
        </a:solidFill>
        <a:ln w="9525" cap="flat" cmpd="sng" algn="ctr">
          <a:solidFill>
            <a:schemeClr val="accent5">
              <a:hueOff val="3732530"/>
              <a:satOff val="5266"/>
              <a:lumOff val="-653"/>
              <a:alphaOff val="0"/>
            </a:schemeClr>
          </a:solidFill>
          <a:prstDash val="solid"/>
        </a:ln>
        <a:effectLst/>
      </dsp:spPr>
      <dsp:style>
        <a:lnRef idx="1">
          <a:scrgbClr r="0" g="0" b="0"/>
        </a:lnRef>
        <a:fillRef idx="1">
          <a:scrgbClr r="0" g="0" b="0"/>
        </a:fillRef>
        <a:effectRef idx="0">
          <a:scrgbClr r="0" g="0" b="0"/>
        </a:effectRef>
        <a:fontRef idx="minor"/>
      </dsp:style>
    </dsp:sp>
    <dsp:sp modelId="{CB9B0E8E-764A-465B-960B-68D1E0DB2BC0}">
      <dsp:nvSpPr>
        <dsp:cNvPr id="0" name=""/>
        <dsp:cNvSpPr/>
      </dsp:nvSpPr>
      <dsp:spPr>
        <a:xfrm>
          <a:off x="548640" y="2680427"/>
          <a:ext cx="7543547" cy="341989"/>
        </a:xfrm>
        <a:prstGeom prst="roundRect">
          <a:avLst/>
        </a:prstGeom>
        <a:gradFill rotWithShape="0">
          <a:gsLst>
            <a:gs pos="0">
              <a:schemeClr val="accent5">
                <a:hueOff val="3732530"/>
                <a:satOff val="5266"/>
                <a:lumOff val="-653"/>
                <a:alphaOff val="0"/>
                <a:tint val="50000"/>
                <a:satMod val="300000"/>
              </a:schemeClr>
            </a:gs>
            <a:gs pos="35000">
              <a:schemeClr val="accent5">
                <a:hueOff val="3732530"/>
                <a:satOff val="5266"/>
                <a:lumOff val="-653"/>
                <a:alphaOff val="0"/>
                <a:tint val="37000"/>
                <a:satMod val="300000"/>
              </a:schemeClr>
            </a:gs>
            <a:gs pos="100000">
              <a:schemeClr val="accent5">
                <a:hueOff val="3732530"/>
                <a:satOff val="5266"/>
                <a:lumOff val="-65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0322" tIns="0" rIns="290322" bIns="0" numCol="1" spcCol="1270" anchor="ctr" anchorCtr="0">
          <a:noAutofit/>
        </a:bodyPr>
        <a:lstStyle/>
        <a:p>
          <a:pPr lvl="0" algn="l" defTabSz="800100">
            <a:lnSpc>
              <a:spcPct val="90000"/>
            </a:lnSpc>
            <a:spcBef>
              <a:spcPct val="0"/>
            </a:spcBef>
            <a:spcAft>
              <a:spcPct val="35000"/>
            </a:spcAft>
          </a:pPr>
          <a:r>
            <a:rPr lang="en-US" sz="1800" b="1" i="0" kern="1200" dirty="0" smtClean="0">
              <a:latin typeface="Times New Roman" pitchFamily="18" charset="0"/>
              <a:cs typeface="Times New Roman" pitchFamily="18" charset="0"/>
            </a:rPr>
            <a:t>Positional  Astronomy Services.</a:t>
          </a:r>
          <a:endParaRPr lang="en-US" sz="1800" b="1" i="0" kern="1200" dirty="0"/>
        </a:p>
      </dsp:txBody>
      <dsp:txXfrm>
        <a:off x="548640" y="2680427"/>
        <a:ext cx="7543547" cy="341989"/>
      </dsp:txXfrm>
    </dsp:sp>
    <dsp:sp modelId="{177B1ECE-43FA-403F-A4A3-783187E116D3}">
      <dsp:nvSpPr>
        <dsp:cNvPr id="0" name=""/>
        <dsp:cNvSpPr/>
      </dsp:nvSpPr>
      <dsp:spPr>
        <a:xfrm>
          <a:off x="0" y="3469607"/>
          <a:ext cx="10972800" cy="252000"/>
        </a:xfrm>
        <a:prstGeom prst="rect">
          <a:avLst/>
        </a:prstGeom>
        <a:solidFill>
          <a:schemeClr val="lt1">
            <a:alpha val="90000"/>
            <a:hueOff val="0"/>
            <a:satOff val="0"/>
            <a:lumOff val="0"/>
            <a:alphaOff val="0"/>
          </a:schemeClr>
        </a:solidFill>
        <a:ln w="9525" cap="flat" cmpd="sng" algn="ctr">
          <a:solidFill>
            <a:schemeClr val="accent5">
              <a:hueOff val="4479036"/>
              <a:satOff val="6319"/>
              <a:lumOff val="-784"/>
              <a:alphaOff val="0"/>
            </a:schemeClr>
          </a:solidFill>
          <a:prstDash val="solid"/>
        </a:ln>
        <a:effectLst/>
      </dsp:spPr>
      <dsp:style>
        <a:lnRef idx="1">
          <a:scrgbClr r="0" g="0" b="0"/>
        </a:lnRef>
        <a:fillRef idx="1">
          <a:scrgbClr r="0" g="0" b="0"/>
        </a:fillRef>
        <a:effectRef idx="0">
          <a:scrgbClr r="0" g="0" b="0"/>
        </a:effectRef>
        <a:fontRef idx="minor"/>
      </dsp:style>
    </dsp:sp>
    <dsp:sp modelId="{44C1C549-E5FC-4A61-9311-149844477CCD}">
      <dsp:nvSpPr>
        <dsp:cNvPr id="0" name=""/>
        <dsp:cNvSpPr/>
      </dsp:nvSpPr>
      <dsp:spPr>
        <a:xfrm>
          <a:off x="548640" y="3180816"/>
          <a:ext cx="7569355" cy="436391"/>
        </a:xfrm>
        <a:prstGeom prst="roundRect">
          <a:avLst/>
        </a:prstGeom>
        <a:gradFill rotWithShape="0">
          <a:gsLst>
            <a:gs pos="0">
              <a:schemeClr val="accent5">
                <a:hueOff val="4479036"/>
                <a:satOff val="6319"/>
                <a:lumOff val="-784"/>
                <a:alphaOff val="0"/>
                <a:tint val="50000"/>
                <a:satMod val="300000"/>
              </a:schemeClr>
            </a:gs>
            <a:gs pos="35000">
              <a:schemeClr val="accent5">
                <a:hueOff val="4479036"/>
                <a:satOff val="6319"/>
                <a:lumOff val="-784"/>
                <a:alphaOff val="0"/>
                <a:tint val="37000"/>
                <a:satMod val="300000"/>
              </a:schemeClr>
            </a:gs>
            <a:gs pos="100000">
              <a:schemeClr val="accent5">
                <a:hueOff val="4479036"/>
                <a:satOff val="6319"/>
                <a:lumOff val="-78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0322" tIns="0" rIns="290322" bIns="0" numCol="1" spcCol="1270" anchor="ctr" anchorCtr="0">
          <a:noAutofit/>
        </a:bodyPr>
        <a:lstStyle/>
        <a:p>
          <a:pPr lvl="0" algn="l" defTabSz="889000">
            <a:lnSpc>
              <a:spcPct val="90000"/>
            </a:lnSpc>
            <a:spcBef>
              <a:spcPct val="0"/>
            </a:spcBef>
            <a:spcAft>
              <a:spcPct val="35000"/>
            </a:spcAft>
          </a:pPr>
          <a:r>
            <a:rPr lang="en-US" sz="2000" b="1" i="0" kern="1200" dirty="0" smtClean="0">
              <a:latin typeface="Times New Roman" pitchFamily="18" charset="0"/>
              <a:cs typeface="Times New Roman" pitchFamily="18" charset="0"/>
            </a:rPr>
            <a:t>Services for Shipping  and Fisheries.</a:t>
          </a:r>
          <a:endParaRPr lang="en-US" sz="2000" b="1" i="0" kern="1200" dirty="0"/>
        </a:p>
      </dsp:txBody>
      <dsp:txXfrm>
        <a:off x="548640" y="3180816"/>
        <a:ext cx="7569355" cy="436391"/>
      </dsp:txXfrm>
    </dsp:sp>
    <dsp:sp modelId="{2CF059DC-471B-41E4-A987-969DDE0C756E}">
      <dsp:nvSpPr>
        <dsp:cNvPr id="0" name=""/>
        <dsp:cNvSpPr/>
      </dsp:nvSpPr>
      <dsp:spPr>
        <a:xfrm>
          <a:off x="0" y="4104510"/>
          <a:ext cx="10972800" cy="252000"/>
        </a:xfrm>
        <a:prstGeom prst="rect">
          <a:avLst/>
        </a:prstGeom>
        <a:solidFill>
          <a:schemeClr val="lt1">
            <a:alpha val="90000"/>
            <a:hueOff val="0"/>
            <a:satOff val="0"/>
            <a:lumOff val="0"/>
            <a:alphaOff val="0"/>
          </a:schemeClr>
        </a:solidFill>
        <a:ln w="9525" cap="flat" cmpd="sng" algn="ctr">
          <a:solidFill>
            <a:schemeClr val="accent5">
              <a:hueOff val="5225542"/>
              <a:satOff val="7373"/>
              <a:lumOff val="-915"/>
              <a:alphaOff val="0"/>
            </a:schemeClr>
          </a:solidFill>
          <a:prstDash val="solid"/>
        </a:ln>
        <a:effectLst/>
      </dsp:spPr>
      <dsp:style>
        <a:lnRef idx="1">
          <a:scrgbClr r="0" g="0" b="0"/>
        </a:lnRef>
        <a:fillRef idx="1">
          <a:scrgbClr r="0" g="0" b="0"/>
        </a:fillRef>
        <a:effectRef idx="0">
          <a:scrgbClr r="0" g="0" b="0"/>
        </a:effectRef>
        <a:fontRef idx="minor"/>
      </dsp:style>
    </dsp:sp>
    <dsp:sp modelId="{93519037-25FF-46D4-961C-8A7E6A53C797}">
      <dsp:nvSpPr>
        <dsp:cNvPr id="0" name=""/>
        <dsp:cNvSpPr/>
      </dsp:nvSpPr>
      <dsp:spPr>
        <a:xfrm>
          <a:off x="548640" y="3775607"/>
          <a:ext cx="7646626" cy="476502"/>
        </a:xfrm>
        <a:prstGeom prst="roundRect">
          <a:avLst/>
        </a:prstGeom>
        <a:gradFill rotWithShape="0">
          <a:gsLst>
            <a:gs pos="0">
              <a:schemeClr val="accent5">
                <a:hueOff val="5225542"/>
                <a:satOff val="7373"/>
                <a:lumOff val="-915"/>
                <a:alphaOff val="0"/>
                <a:tint val="50000"/>
                <a:satMod val="300000"/>
              </a:schemeClr>
            </a:gs>
            <a:gs pos="35000">
              <a:schemeClr val="accent5">
                <a:hueOff val="5225542"/>
                <a:satOff val="7373"/>
                <a:lumOff val="-915"/>
                <a:alphaOff val="0"/>
                <a:tint val="37000"/>
                <a:satMod val="300000"/>
              </a:schemeClr>
            </a:gs>
            <a:gs pos="100000">
              <a:schemeClr val="accent5">
                <a:hueOff val="5225542"/>
                <a:satOff val="7373"/>
                <a:lumOff val="-91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0322" tIns="0" rIns="290322" bIns="0" numCol="1" spcCol="1270" anchor="ctr" anchorCtr="0">
          <a:noAutofit/>
        </a:bodyPr>
        <a:lstStyle/>
        <a:p>
          <a:pPr lvl="0" algn="l" defTabSz="889000">
            <a:lnSpc>
              <a:spcPct val="90000"/>
            </a:lnSpc>
            <a:spcBef>
              <a:spcPct val="0"/>
            </a:spcBef>
            <a:spcAft>
              <a:spcPct val="35000"/>
            </a:spcAft>
          </a:pPr>
          <a:r>
            <a:rPr lang="en-US" sz="2000" b="1" i="0" kern="1200" dirty="0" err="1" smtClean="0">
              <a:latin typeface="Times New Roman" pitchFamily="18" charset="0"/>
              <a:cs typeface="Times New Roman" pitchFamily="18" charset="0"/>
            </a:rPr>
            <a:t>Climatological</a:t>
          </a:r>
          <a:r>
            <a:rPr lang="en-US" sz="2000" b="1" i="0" kern="1200" dirty="0" smtClean="0">
              <a:latin typeface="Times New Roman" pitchFamily="18" charset="0"/>
              <a:cs typeface="Times New Roman" pitchFamily="18" charset="0"/>
            </a:rPr>
            <a:t>  Services</a:t>
          </a:r>
          <a:endParaRPr lang="en-US" sz="2000" b="1" i="0" kern="1200" dirty="0"/>
        </a:p>
      </dsp:txBody>
      <dsp:txXfrm>
        <a:off x="548640" y="3775607"/>
        <a:ext cx="7646626" cy="476502"/>
      </dsp:txXfrm>
    </dsp:sp>
    <dsp:sp modelId="{E7AE3620-6313-410E-90EA-3E1342077A49}">
      <dsp:nvSpPr>
        <dsp:cNvPr id="0" name=""/>
        <dsp:cNvSpPr/>
      </dsp:nvSpPr>
      <dsp:spPr>
        <a:xfrm>
          <a:off x="0" y="4645923"/>
          <a:ext cx="10972800" cy="252000"/>
        </a:xfrm>
        <a:prstGeom prst="rect">
          <a:avLst/>
        </a:prstGeom>
        <a:solidFill>
          <a:schemeClr val="lt1">
            <a:alpha val="90000"/>
            <a:hueOff val="0"/>
            <a:satOff val="0"/>
            <a:lumOff val="0"/>
            <a:alphaOff val="0"/>
          </a:schemeClr>
        </a:solidFill>
        <a:ln w="9525" cap="flat" cmpd="sng" algn="ctr">
          <a:solidFill>
            <a:schemeClr val="accent5">
              <a:hueOff val="5972048"/>
              <a:satOff val="8426"/>
              <a:lumOff val="-1045"/>
              <a:alphaOff val="0"/>
            </a:schemeClr>
          </a:solidFill>
          <a:prstDash val="solid"/>
        </a:ln>
        <a:effectLst/>
      </dsp:spPr>
      <dsp:style>
        <a:lnRef idx="1">
          <a:scrgbClr r="0" g="0" b="0"/>
        </a:lnRef>
        <a:fillRef idx="1">
          <a:scrgbClr r="0" g="0" b="0"/>
        </a:fillRef>
        <a:effectRef idx="0">
          <a:scrgbClr r="0" g="0" b="0"/>
        </a:effectRef>
        <a:fontRef idx="minor"/>
      </dsp:style>
    </dsp:sp>
    <dsp:sp modelId="{1DA8A0C0-540B-403E-A84A-405E5C30BC89}">
      <dsp:nvSpPr>
        <dsp:cNvPr id="0" name=""/>
        <dsp:cNvSpPr/>
      </dsp:nvSpPr>
      <dsp:spPr>
        <a:xfrm>
          <a:off x="548640" y="4410510"/>
          <a:ext cx="7672357" cy="383013"/>
        </a:xfrm>
        <a:prstGeom prst="roundRect">
          <a:avLst/>
        </a:prstGeom>
        <a:gradFill rotWithShape="0">
          <a:gsLst>
            <a:gs pos="0">
              <a:schemeClr val="accent5">
                <a:hueOff val="5972048"/>
                <a:satOff val="8426"/>
                <a:lumOff val="-1045"/>
                <a:alphaOff val="0"/>
                <a:tint val="50000"/>
                <a:satMod val="300000"/>
              </a:schemeClr>
            </a:gs>
            <a:gs pos="35000">
              <a:schemeClr val="accent5">
                <a:hueOff val="5972048"/>
                <a:satOff val="8426"/>
                <a:lumOff val="-1045"/>
                <a:alphaOff val="0"/>
                <a:tint val="37000"/>
                <a:satMod val="300000"/>
              </a:schemeClr>
            </a:gs>
            <a:gs pos="100000">
              <a:schemeClr val="accent5">
                <a:hueOff val="5972048"/>
                <a:satOff val="8426"/>
                <a:lumOff val="-10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0322" tIns="0" rIns="290322" bIns="0" numCol="1" spcCol="1270" anchor="ctr" anchorCtr="0">
          <a:noAutofit/>
        </a:bodyPr>
        <a:lstStyle/>
        <a:p>
          <a:pPr lvl="0" algn="l" defTabSz="889000">
            <a:lnSpc>
              <a:spcPct val="90000"/>
            </a:lnSpc>
            <a:spcBef>
              <a:spcPct val="0"/>
            </a:spcBef>
            <a:spcAft>
              <a:spcPct val="35000"/>
            </a:spcAft>
          </a:pPr>
          <a:r>
            <a:rPr lang="en-US" sz="2000" b="1" i="0" kern="1200" dirty="0" smtClean="0">
              <a:latin typeface="Times New Roman" pitchFamily="18" charset="0"/>
              <a:cs typeface="Times New Roman" pitchFamily="18" charset="0"/>
            </a:rPr>
            <a:t>Environmental  Meteorology.</a:t>
          </a:r>
          <a:endParaRPr lang="en-US" sz="2000" b="1" i="0" kern="1200" dirty="0"/>
        </a:p>
      </dsp:txBody>
      <dsp:txXfrm>
        <a:off x="548640" y="4410510"/>
        <a:ext cx="7672357" cy="383013"/>
      </dsp:txXfrm>
    </dsp:sp>
    <dsp:sp modelId="{6CA2E6DB-7808-47FA-B757-44B7076A0E31}">
      <dsp:nvSpPr>
        <dsp:cNvPr id="0" name=""/>
        <dsp:cNvSpPr/>
      </dsp:nvSpPr>
      <dsp:spPr>
        <a:xfrm>
          <a:off x="0" y="5246751"/>
          <a:ext cx="10972800" cy="252000"/>
        </a:xfrm>
        <a:prstGeom prst="rect">
          <a:avLst/>
        </a:prstGeom>
        <a:solidFill>
          <a:schemeClr val="lt1">
            <a:alpha val="90000"/>
            <a:hueOff val="0"/>
            <a:satOff val="0"/>
            <a:lumOff val="0"/>
            <a:alphaOff val="0"/>
          </a:schemeClr>
        </a:solidFill>
        <a:ln w="9525" cap="flat" cmpd="sng" algn="ctr">
          <a:solidFill>
            <a:schemeClr val="accent5">
              <a:hueOff val="6718553"/>
              <a:satOff val="9479"/>
              <a:lumOff val="-1176"/>
              <a:alphaOff val="0"/>
            </a:schemeClr>
          </a:solidFill>
          <a:prstDash val="solid"/>
        </a:ln>
        <a:effectLst/>
      </dsp:spPr>
      <dsp:style>
        <a:lnRef idx="1">
          <a:scrgbClr r="0" g="0" b="0"/>
        </a:lnRef>
        <a:fillRef idx="1">
          <a:scrgbClr r="0" g="0" b="0"/>
        </a:fillRef>
        <a:effectRef idx="0">
          <a:scrgbClr r="0" g="0" b="0"/>
        </a:effectRef>
        <a:fontRef idx="minor"/>
      </dsp:style>
    </dsp:sp>
    <dsp:sp modelId="{3F89C61A-7BEF-494F-BA58-292DB5413D0B}">
      <dsp:nvSpPr>
        <dsp:cNvPr id="0" name=""/>
        <dsp:cNvSpPr/>
      </dsp:nvSpPr>
      <dsp:spPr>
        <a:xfrm>
          <a:off x="548640" y="4951923"/>
          <a:ext cx="7646626" cy="442428"/>
        </a:xfrm>
        <a:prstGeom prst="roundRect">
          <a:avLst/>
        </a:prstGeom>
        <a:gradFill rotWithShape="0">
          <a:gsLst>
            <a:gs pos="0">
              <a:schemeClr val="accent5">
                <a:hueOff val="6718553"/>
                <a:satOff val="9479"/>
                <a:lumOff val="-1176"/>
                <a:alphaOff val="0"/>
                <a:tint val="50000"/>
                <a:satMod val="300000"/>
              </a:schemeClr>
            </a:gs>
            <a:gs pos="35000">
              <a:schemeClr val="accent5">
                <a:hueOff val="6718553"/>
                <a:satOff val="9479"/>
                <a:lumOff val="-1176"/>
                <a:alphaOff val="0"/>
                <a:tint val="37000"/>
                <a:satMod val="300000"/>
              </a:schemeClr>
            </a:gs>
            <a:gs pos="100000">
              <a:schemeClr val="accent5">
                <a:hueOff val="6718553"/>
                <a:satOff val="9479"/>
                <a:lumOff val="-11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0322" tIns="0" rIns="290322" bIns="0" numCol="1" spcCol="1270" anchor="ctr" anchorCtr="0">
          <a:noAutofit/>
        </a:bodyPr>
        <a:lstStyle/>
        <a:p>
          <a:pPr lvl="0" algn="l" defTabSz="889000">
            <a:lnSpc>
              <a:spcPct val="90000"/>
            </a:lnSpc>
            <a:spcBef>
              <a:spcPct val="0"/>
            </a:spcBef>
            <a:spcAft>
              <a:spcPct val="35000"/>
            </a:spcAft>
          </a:pPr>
          <a:r>
            <a:rPr lang="en-US" sz="2000" b="1" i="0" kern="1200" dirty="0" smtClean="0">
              <a:latin typeface="Times New Roman" pitchFamily="18" charset="0"/>
              <a:cs typeface="Times New Roman" pitchFamily="18" charset="0"/>
            </a:rPr>
            <a:t>Hydrometeorology &amp; Flood Forecasting.</a:t>
          </a:r>
          <a:endParaRPr lang="en-US" sz="2000" b="1" i="0" kern="1200" dirty="0"/>
        </a:p>
      </dsp:txBody>
      <dsp:txXfrm>
        <a:off x="548640" y="4951923"/>
        <a:ext cx="7646626" cy="44242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AD1BD70-A527-4D89-B663-CABF8B37A086}">
      <dsp:nvSpPr>
        <dsp:cNvPr id="0" name=""/>
        <dsp:cNvSpPr/>
      </dsp:nvSpPr>
      <dsp:spPr>
        <a:xfrm>
          <a:off x="0" y="200607"/>
          <a:ext cx="5892258" cy="599006"/>
        </a:xfrm>
        <a:prstGeom prst="roundRect">
          <a:avLst>
            <a:gd name="adj" fmla="val 10000"/>
          </a:avLst>
        </a:prstGeom>
        <a:solidFill>
          <a:schemeClr val="accent6">
            <a:lumMod val="50000"/>
          </a:schemeClr>
        </a:solid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i="0" u="none" kern="1200" dirty="0" smtClean="0">
              <a:solidFill>
                <a:schemeClr val="bg1"/>
              </a:solidFill>
              <a:effectLst/>
              <a:latin typeface="Times New Roman" pitchFamily="18" charset="0"/>
              <a:cs typeface="Times New Roman" pitchFamily="18" charset="0"/>
            </a:rPr>
            <a:t>IMD’s  division  dealing with specialized subjects</a:t>
          </a:r>
          <a:endParaRPr lang="en-US" sz="2000" b="1" i="0" u="none" kern="1200" dirty="0">
            <a:solidFill>
              <a:schemeClr val="bg1"/>
            </a:solidFill>
            <a:effectLst/>
            <a:latin typeface="Times New Roman" pitchFamily="18" charset="0"/>
            <a:cs typeface="Times New Roman" pitchFamily="18" charset="0"/>
          </a:endParaRPr>
        </a:p>
      </dsp:txBody>
      <dsp:txXfrm>
        <a:off x="0" y="200607"/>
        <a:ext cx="5892258" cy="599006"/>
      </dsp:txXfrm>
    </dsp:sp>
    <dsp:sp modelId="{F1B648B3-9A7F-4DFE-97B2-9026EA1DE6DB}">
      <dsp:nvSpPr>
        <dsp:cNvPr id="0" name=""/>
        <dsp:cNvSpPr/>
      </dsp:nvSpPr>
      <dsp:spPr>
        <a:xfrm>
          <a:off x="589225" y="799613"/>
          <a:ext cx="563535" cy="300806"/>
        </a:xfrm>
        <a:custGeom>
          <a:avLst/>
          <a:gdLst/>
          <a:ahLst/>
          <a:cxnLst/>
          <a:rect l="0" t="0" r="0" b="0"/>
          <a:pathLst>
            <a:path>
              <a:moveTo>
                <a:pt x="0" y="0"/>
              </a:moveTo>
              <a:lnTo>
                <a:pt x="0" y="300806"/>
              </a:lnTo>
              <a:lnTo>
                <a:pt x="563535" y="300806"/>
              </a:lnTo>
            </a:path>
          </a:pathLst>
        </a:custGeom>
        <a:noFill/>
        <a:ln w="25400" cap="flat" cmpd="sng" algn="ctr">
          <a:solidFill>
            <a:schemeClr val="accent6">
              <a:lumMod val="50000"/>
            </a:schemeClr>
          </a:solidFill>
          <a:prstDash val="solid"/>
        </a:ln>
        <a:effectLst/>
      </dsp:spPr>
      <dsp:style>
        <a:lnRef idx="2">
          <a:scrgbClr r="0" g="0" b="0"/>
        </a:lnRef>
        <a:fillRef idx="0">
          <a:scrgbClr r="0" g="0" b="0"/>
        </a:fillRef>
        <a:effectRef idx="0">
          <a:scrgbClr r="0" g="0" b="0"/>
        </a:effectRef>
        <a:fontRef idx="minor"/>
      </dsp:style>
    </dsp:sp>
    <dsp:sp modelId="{6007F150-FC83-4A34-91EF-77E6AF8CC204}">
      <dsp:nvSpPr>
        <dsp:cNvPr id="0" name=""/>
        <dsp:cNvSpPr/>
      </dsp:nvSpPr>
      <dsp:spPr>
        <a:xfrm>
          <a:off x="1152761" y="902506"/>
          <a:ext cx="3902730" cy="395826"/>
        </a:xfrm>
        <a:prstGeom prst="roundRect">
          <a:avLst>
            <a:gd name="adj" fmla="val 10000"/>
          </a:avLst>
        </a:prstGeom>
        <a:solidFill>
          <a:schemeClr val="accent6">
            <a:lumMod val="40000"/>
            <a:lumOff val="60000"/>
            <a:alpha val="9000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i="0" u="none" kern="1200" dirty="0" smtClean="0">
              <a:effectLst/>
              <a:latin typeface="Times New Roman" pitchFamily="18" charset="0"/>
              <a:cs typeface="Times New Roman" pitchFamily="18" charset="0"/>
            </a:rPr>
            <a:t>Agricultural Meteorology</a:t>
          </a:r>
          <a:endParaRPr lang="en-US" sz="1600" b="1" i="0" u="none" kern="1200" dirty="0">
            <a:effectLst/>
            <a:latin typeface="Times New Roman" pitchFamily="18" charset="0"/>
            <a:cs typeface="Times New Roman" pitchFamily="18" charset="0"/>
          </a:endParaRPr>
        </a:p>
      </dsp:txBody>
      <dsp:txXfrm>
        <a:off x="1152761" y="902506"/>
        <a:ext cx="3902730" cy="395826"/>
      </dsp:txXfrm>
    </dsp:sp>
    <dsp:sp modelId="{807D4C23-B9B6-48AC-B4E4-D75678F96CE8}">
      <dsp:nvSpPr>
        <dsp:cNvPr id="0" name=""/>
        <dsp:cNvSpPr/>
      </dsp:nvSpPr>
      <dsp:spPr>
        <a:xfrm>
          <a:off x="589225" y="799613"/>
          <a:ext cx="563535" cy="832353"/>
        </a:xfrm>
        <a:custGeom>
          <a:avLst/>
          <a:gdLst/>
          <a:ahLst/>
          <a:cxnLst/>
          <a:rect l="0" t="0" r="0" b="0"/>
          <a:pathLst>
            <a:path>
              <a:moveTo>
                <a:pt x="0" y="0"/>
              </a:moveTo>
              <a:lnTo>
                <a:pt x="0" y="832353"/>
              </a:lnTo>
              <a:lnTo>
                <a:pt x="563535" y="832353"/>
              </a:lnTo>
            </a:path>
          </a:pathLst>
        </a:custGeom>
        <a:noFill/>
        <a:ln w="25400" cap="flat" cmpd="sng" algn="ctr">
          <a:solidFill>
            <a:schemeClr val="accent6">
              <a:lumMod val="50000"/>
            </a:schemeClr>
          </a:solidFill>
          <a:prstDash val="solid"/>
        </a:ln>
        <a:effectLst/>
      </dsp:spPr>
      <dsp:style>
        <a:lnRef idx="2">
          <a:scrgbClr r="0" g="0" b="0"/>
        </a:lnRef>
        <a:fillRef idx="0">
          <a:scrgbClr r="0" g="0" b="0"/>
        </a:fillRef>
        <a:effectRef idx="0">
          <a:scrgbClr r="0" g="0" b="0"/>
        </a:effectRef>
        <a:fontRef idx="minor"/>
      </dsp:style>
    </dsp:sp>
    <dsp:sp modelId="{6C6CDFCB-6AC0-4065-AC6C-79430C40FA79}">
      <dsp:nvSpPr>
        <dsp:cNvPr id="0" name=""/>
        <dsp:cNvSpPr/>
      </dsp:nvSpPr>
      <dsp:spPr>
        <a:xfrm>
          <a:off x="1152761" y="1434053"/>
          <a:ext cx="3902730" cy="395826"/>
        </a:xfrm>
        <a:prstGeom prst="roundRect">
          <a:avLst>
            <a:gd name="adj" fmla="val 10000"/>
          </a:avLst>
        </a:prstGeom>
        <a:solidFill>
          <a:schemeClr val="accent6">
            <a:lumMod val="40000"/>
            <a:lumOff val="60000"/>
            <a:alpha val="9000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i="0" u="none" kern="1200" dirty="0" smtClean="0">
              <a:effectLst/>
              <a:latin typeface="Times New Roman" pitchFamily="18" charset="0"/>
              <a:cs typeface="Times New Roman" pitchFamily="18" charset="0"/>
            </a:rPr>
            <a:t>Civil Aviation</a:t>
          </a:r>
          <a:endParaRPr lang="en-US" sz="1600" b="1" i="0" u="none" kern="1200" dirty="0">
            <a:effectLst/>
            <a:latin typeface="Times New Roman" pitchFamily="18" charset="0"/>
            <a:cs typeface="Times New Roman" pitchFamily="18" charset="0"/>
          </a:endParaRPr>
        </a:p>
      </dsp:txBody>
      <dsp:txXfrm>
        <a:off x="1152761" y="1434053"/>
        <a:ext cx="3902730" cy="395826"/>
      </dsp:txXfrm>
    </dsp:sp>
    <dsp:sp modelId="{12CDD567-93D9-4E80-8892-3D71525A0D42}">
      <dsp:nvSpPr>
        <dsp:cNvPr id="0" name=""/>
        <dsp:cNvSpPr/>
      </dsp:nvSpPr>
      <dsp:spPr>
        <a:xfrm>
          <a:off x="589225" y="799613"/>
          <a:ext cx="551765" cy="1362794"/>
        </a:xfrm>
        <a:custGeom>
          <a:avLst/>
          <a:gdLst/>
          <a:ahLst/>
          <a:cxnLst/>
          <a:rect l="0" t="0" r="0" b="0"/>
          <a:pathLst>
            <a:path>
              <a:moveTo>
                <a:pt x="0" y="0"/>
              </a:moveTo>
              <a:lnTo>
                <a:pt x="0" y="1362794"/>
              </a:lnTo>
              <a:lnTo>
                <a:pt x="551765" y="1362794"/>
              </a:lnTo>
            </a:path>
          </a:pathLst>
        </a:custGeom>
        <a:noFill/>
        <a:ln w="25400" cap="flat" cmpd="sng" algn="ctr">
          <a:solidFill>
            <a:schemeClr val="accent6">
              <a:lumMod val="50000"/>
            </a:schemeClr>
          </a:solidFill>
          <a:prstDash val="solid"/>
        </a:ln>
        <a:effectLst/>
      </dsp:spPr>
      <dsp:style>
        <a:lnRef idx="2">
          <a:scrgbClr r="0" g="0" b="0"/>
        </a:lnRef>
        <a:fillRef idx="0">
          <a:scrgbClr r="0" g="0" b="0"/>
        </a:fillRef>
        <a:effectRef idx="0">
          <a:scrgbClr r="0" g="0" b="0"/>
        </a:effectRef>
        <a:fontRef idx="minor"/>
      </dsp:style>
    </dsp:sp>
    <dsp:sp modelId="{8EE1C22E-37B9-4676-B256-552971C78C40}">
      <dsp:nvSpPr>
        <dsp:cNvPr id="0" name=""/>
        <dsp:cNvSpPr/>
      </dsp:nvSpPr>
      <dsp:spPr>
        <a:xfrm>
          <a:off x="1140991" y="1964494"/>
          <a:ext cx="3902730" cy="395826"/>
        </a:xfrm>
        <a:prstGeom prst="roundRect">
          <a:avLst>
            <a:gd name="adj" fmla="val 10000"/>
          </a:avLst>
        </a:prstGeom>
        <a:solidFill>
          <a:schemeClr val="accent6">
            <a:lumMod val="40000"/>
            <a:lumOff val="60000"/>
            <a:alpha val="9000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i="0" u="none" kern="1200" dirty="0" smtClean="0">
              <a:effectLst/>
              <a:latin typeface="Times New Roman" pitchFamily="18" charset="0"/>
              <a:cs typeface="Times New Roman" pitchFamily="18" charset="0"/>
            </a:rPr>
            <a:t>Climatology</a:t>
          </a:r>
          <a:endParaRPr lang="en-US" sz="1600" b="1" i="0" u="none" kern="1200" dirty="0">
            <a:effectLst/>
            <a:latin typeface="Times New Roman" pitchFamily="18" charset="0"/>
            <a:cs typeface="Times New Roman" pitchFamily="18" charset="0"/>
          </a:endParaRPr>
        </a:p>
      </dsp:txBody>
      <dsp:txXfrm>
        <a:off x="1140991" y="1964494"/>
        <a:ext cx="3902730" cy="395826"/>
      </dsp:txXfrm>
    </dsp:sp>
    <dsp:sp modelId="{92FC3033-9D8E-4AC1-A313-A4253FA067BB}">
      <dsp:nvSpPr>
        <dsp:cNvPr id="0" name=""/>
        <dsp:cNvSpPr/>
      </dsp:nvSpPr>
      <dsp:spPr>
        <a:xfrm>
          <a:off x="589225" y="799613"/>
          <a:ext cx="563535" cy="1882572"/>
        </a:xfrm>
        <a:custGeom>
          <a:avLst/>
          <a:gdLst/>
          <a:ahLst/>
          <a:cxnLst/>
          <a:rect l="0" t="0" r="0" b="0"/>
          <a:pathLst>
            <a:path>
              <a:moveTo>
                <a:pt x="0" y="0"/>
              </a:moveTo>
              <a:lnTo>
                <a:pt x="0" y="1882572"/>
              </a:lnTo>
              <a:lnTo>
                <a:pt x="563535" y="1882572"/>
              </a:lnTo>
            </a:path>
          </a:pathLst>
        </a:custGeom>
        <a:noFill/>
        <a:ln w="25400" cap="flat" cmpd="sng" algn="ctr">
          <a:solidFill>
            <a:schemeClr val="accent6">
              <a:lumMod val="50000"/>
            </a:schemeClr>
          </a:solidFill>
          <a:prstDash val="solid"/>
        </a:ln>
        <a:effectLst/>
      </dsp:spPr>
      <dsp:style>
        <a:lnRef idx="2">
          <a:scrgbClr r="0" g="0" b="0"/>
        </a:lnRef>
        <a:fillRef idx="0">
          <a:scrgbClr r="0" g="0" b="0"/>
        </a:fillRef>
        <a:effectRef idx="0">
          <a:scrgbClr r="0" g="0" b="0"/>
        </a:effectRef>
        <a:fontRef idx="minor"/>
      </dsp:style>
    </dsp:sp>
    <dsp:sp modelId="{2C53F651-6B84-4A64-9DDC-92F27D04373A}">
      <dsp:nvSpPr>
        <dsp:cNvPr id="0" name=""/>
        <dsp:cNvSpPr/>
      </dsp:nvSpPr>
      <dsp:spPr>
        <a:xfrm>
          <a:off x="1152761" y="2484272"/>
          <a:ext cx="3902730" cy="395826"/>
        </a:xfrm>
        <a:prstGeom prst="roundRect">
          <a:avLst>
            <a:gd name="adj" fmla="val 10000"/>
          </a:avLst>
        </a:prstGeom>
        <a:solidFill>
          <a:schemeClr val="accent6">
            <a:lumMod val="40000"/>
            <a:lumOff val="60000"/>
            <a:alpha val="9000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i="0" u="none" kern="1200" dirty="0" smtClean="0">
              <a:effectLst/>
              <a:latin typeface="Times New Roman" pitchFamily="18" charset="0"/>
              <a:cs typeface="Times New Roman" pitchFamily="18" charset="0"/>
            </a:rPr>
            <a:t>Hydrometeorology</a:t>
          </a:r>
          <a:endParaRPr lang="en-US" sz="1600" b="1" i="0" u="none" kern="1200" dirty="0">
            <a:effectLst/>
            <a:latin typeface="Times New Roman" pitchFamily="18" charset="0"/>
            <a:cs typeface="Times New Roman" pitchFamily="18" charset="0"/>
          </a:endParaRPr>
        </a:p>
      </dsp:txBody>
      <dsp:txXfrm>
        <a:off x="1152761" y="2484272"/>
        <a:ext cx="3902730" cy="395826"/>
      </dsp:txXfrm>
    </dsp:sp>
    <dsp:sp modelId="{E0513EA3-E788-4416-A53C-FCB3A1C9C2B7}">
      <dsp:nvSpPr>
        <dsp:cNvPr id="0" name=""/>
        <dsp:cNvSpPr/>
      </dsp:nvSpPr>
      <dsp:spPr>
        <a:xfrm>
          <a:off x="589225" y="799613"/>
          <a:ext cx="563535" cy="2401242"/>
        </a:xfrm>
        <a:custGeom>
          <a:avLst/>
          <a:gdLst/>
          <a:ahLst/>
          <a:cxnLst/>
          <a:rect l="0" t="0" r="0" b="0"/>
          <a:pathLst>
            <a:path>
              <a:moveTo>
                <a:pt x="0" y="0"/>
              </a:moveTo>
              <a:lnTo>
                <a:pt x="0" y="2401242"/>
              </a:lnTo>
              <a:lnTo>
                <a:pt x="563535" y="2401242"/>
              </a:lnTo>
            </a:path>
          </a:pathLst>
        </a:custGeom>
        <a:noFill/>
        <a:ln w="25400" cap="flat" cmpd="sng" algn="ctr">
          <a:solidFill>
            <a:schemeClr val="accent6">
              <a:lumMod val="50000"/>
            </a:schemeClr>
          </a:solidFill>
          <a:prstDash val="solid"/>
        </a:ln>
        <a:effectLst/>
      </dsp:spPr>
      <dsp:style>
        <a:lnRef idx="2">
          <a:scrgbClr r="0" g="0" b="0"/>
        </a:lnRef>
        <a:fillRef idx="0">
          <a:scrgbClr r="0" g="0" b="0"/>
        </a:fillRef>
        <a:effectRef idx="0">
          <a:scrgbClr r="0" g="0" b="0"/>
        </a:effectRef>
        <a:fontRef idx="minor"/>
      </dsp:style>
    </dsp:sp>
    <dsp:sp modelId="{FC3D5F78-4B8D-4F15-9FAF-FD6F13D59296}">
      <dsp:nvSpPr>
        <dsp:cNvPr id="0" name=""/>
        <dsp:cNvSpPr/>
      </dsp:nvSpPr>
      <dsp:spPr>
        <a:xfrm>
          <a:off x="1152761" y="3002942"/>
          <a:ext cx="3902730" cy="395826"/>
        </a:xfrm>
        <a:prstGeom prst="roundRect">
          <a:avLst>
            <a:gd name="adj" fmla="val 10000"/>
          </a:avLst>
        </a:prstGeom>
        <a:solidFill>
          <a:schemeClr val="accent6">
            <a:lumMod val="40000"/>
            <a:lumOff val="60000"/>
            <a:alpha val="9000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i="0" u="none" kern="1200" dirty="0" smtClean="0">
              <a:effectLst/>
              <a:latin typeface="Times New Roman" pitchFamily="18" charset="0"/>
              <a:cs typeface="Times New Roman" pitchFamily="18" charset="0"/>
            </a:rPr>
            <a:t>Instrumentation</a:t>
          </a:r>
          <a:endParaRPr lang="en-US" sz="1600" b="1" i="0" u="none" kern="1200" dirty="0">
            <a:effectLst/>
            <a:latin typeface="Times New Roman" pitchFamily="18" charset="0"/>
            <a:cs typeface="Times New Roman" pitchFamily="18" charset="0"/>
          </a:endParaRPr>
        </a:p>
      </dsp:txBody>
      <dsp:txXfrm>
        <a:off x="1152761" y="3002942"/>
        <a:ext cx="3902730" cy="395826"/>
      </dsp:txXfrm>
    </dsp:sp>
    <dsp:sp modelId="{660A430C-72EE-43CF-A5C0-B245636FFA88}">
      <dsp:nvSpPr>
        <dsp:cNvPr id="0" name=""/>
        <dsp:cNvSpPr/>
      </dsp:nvSpPr>
      <dsp:spPr>
        <a:xfrm>
          <a:off x="589225" y="799613"/>
          <a:ext cx="576251" cy="2920385"/>
        </a:xfrm>
        <a:custGeom>
          <a:avLst/>
          <a:gdLst/>
          <a:ahLst/>
          <a:cxnLst/>
          <a:rect l="0" t="0" r="0" b="0"/>
          <a:pathLst>
            <a:path>
              <a:moveTo>
                <a:pt x="0" y="0"/>
              </a:moveTo>
              <a:lnTo>
                <a:pt x="0" y="2920385"/>
              </a:lnTo>
              <a:lnTo>
                <a:pt x="576251" y="2920385"/>
              </a:lnTo>
            </a:path>
          </a:pathLst>
        </a:custGeom>
        <a:noFill/>
        <a:ln w="25400" cap="flat" cmpd="sng" algn="ctr">
          <a:solidFill>
            <a:schemeClr val="accent6">
              <a:lumMod val="50000"/>
            </a:schemeClr>
          </a:solidFill>
          <a:prstDash val="solid"/>
        </a:ln>
        <a:effectLst/>
      </dsp:spPr>
      <dsp:style>
        <a:lnRef idx="2">
          <a:scrgbClr r="0" g="0" b="0"/>
        </a:lnRef>
        <a:fillRef idx="0">
          <a:scrgbClr r="0" g="0" b="0"/>
        </a:fillRef>
        <a:effectRef idx="0">
          <a:scrgbClr r="0" g="0" b="0"/>
        </a:effectRef>
        <a:fontRef idx="minor"/>
      </dsp:style>
    </dsp:sp>
    <dsp:sp modelId="{1463CE72-6CED-495D-B8EC-8D9A3C7172C1}">
      <dsp:nvSpPr>
        <dsp:cNvPr id="0" name=""/>
        <dsp:cNvSpPr/>
      </dsp:nvSpPr>
      <dsp:spPr>
        <a:xfrm>
          <a:off x="1165477" y="3522085"/>
          <a:ext cx="3902730" cy="395826"/>
        </a:xfrm>
        <a:prstGeom prst="roundRect">
          <a:avLst>
            <a:gd name="adj" fmla="val 10000"/>
          </a:avLst>
        </a:prstGeom>
        <a:solidFill>
          <a:schemeClr val="accent6">
            <a:lumMod val="40000"/>
            <a:lumOff val="60000"/>
            <a:alpha val="9000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i="0" u="none" kern="1200" dirty="0" smtClean="0">
              <a:effectLst/>
              <a:latin typeface="Times New Roman" pitchFamily="18" charset="0"/>
              <a:cs typeface="Times New Roman" pitchFamily="18" charset="0"/>
            </a:rPr>
            <a:t>Meteorological Telecommunication</a:t>
          </a:r>
          <a:endParaRPr lang="en-US" sz="1600" b="1" i="0" u="none" kern="1200" dirty="0">
            <a:effectLst/>
            <a:latin typeface="Times New Roman" pitchFamily="18" charset="0"/>
            <a:cs typeface="Times New Roman" pitchFamily="18" charset="0"/>
          </a:endParaRPr>
        </a:p>
      </dsp:txBody>
      <dsp:txXfrm>
        <a:off x="1165477" y="3522085"/>
        <a:ext cx="3902730" cy="395826"/>
      </dsp:txXfrm>
    </dsp:sp>
    <dsp:sp modelId="{4ED002EA-077E-4611-A105-E998C00B0F53}">
      <dsp:nvSpPr>
        <dsp:cNvPr id="0" name=""/>
        <dsp:cNvSpPr/>
      </dsp:nvSpPr>
      <dsp:spPr>
        <a:xfrm>
          <a:off x="589225" y="799613"/>
          <a:ext cx="563378" cy="3451927"/>
        </a:xfrm>
        <a:custGeom>
          <a:avLst/>
          <a:gdLst/>
          <a:ahLst/>
          <a:cxnLst/>
          <a:rect l="0" t="0" r="0" b="0"/>
          <a:pathLst>
            <a:path>
              <a:moveTo>
                <a:pt x="0" y="0"/>
              </a:moveTo>
              <a:lnTo>
                <a:pt x="0" y="3451927"/>
              </a:lnTo>
              <a:lnTo>
                <a:pt x="563378" y="3451927"/>
              </a:lnTo>
            </a:path>
          </a:pathLst>
        </a:custGeom>
        <a:noFill/>
        <a:ln w="25400" cap="flat" cmpd="sng" algn="ctr">
          <a:solidFill>
            <a:schemeClr val="accent6">
              <a:lumMod val="50000"/>
            </a:schemeClr>
          </a:solidFill>
          <a:prstDash val="solid"/>
        </a:ln>
        <a:effectLst/>
      </dsp:spPr>
      <dsp:style>
        <a:lnRef idx="2">
          <a:scrgbClr r="0" g="0" b="0"/>
        </a:lnRef>
        <a:fillRef idx="0">
          <a:scrgbClr r="0" g="0" b="0"/>
        </a:fillRef>
        <a:effectRef idx="0">
          <a:scrgbClr r="0" g="0" b="0"/>
        </a:effectRef>
        <a:fontRef idx="minor"/>
      </dsp:style>
    </dsp:sp>
    <dsp:sp modelId="{B0113C36-D307-48E4-8DF5-318827C22C97}">
      <dsp:nvSpPr>
        <dsp:cNvPr id="0" name=""/>
        <dsp:cNvSpPr/>
      </dsp:nvSpPr>
      <dsp:spPr>
        <a:xfrm>
          <a:off x="1152604" y="4053627"/>
          <a:ext cx="3902730" cy="395826"/>
        </a:xfrm>
        <a:prstGeom prst="roundRect">
          <a:avLst>
            <a:gd name="adj" fmla="val 10000"/>
          </a:avLst>
        </a:prstGeom>
        <a:solidFill>
          <a:schemeClr val="accent6">
            <a:lumMod val="40000"/>
            <a:lumOff val="60000"/>
            <a:alpha val="9000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i="0" u="none" kern="1200" dirty="0" smtClean="0">
              <a:effectLst/>
              <a:latin typeface="Times New Roman" pitchFamily="18" charset="0"/>
              <a:cs typeface="Times New Roman" pitchFamily="18" charset="0"/>
            </a:rPr>
            <a:t>Regional Specialized Meteorological Centre</a:t>
          </a:r>
          <a:endParaRPr lang="en-US" sz="1600" b="1" i="0" u="none" kern="1200" dirty="0">
            <a:effectLst/>
            <a:latin typeface="Times New Roman" pitchFamily="18" charset="0"/>
            <a:cs typeface="Times New Roman" pitchFamily="18" charset="0"/>
          </a:endParaRPr>
        </a:p>
      </dsp:txBody>
      <dsp:txXfrm>
        <a:off x="1152604" y="4053627"/>
        <a:ext cx="3902730" cy="395826"/>
      </dsp:txXfrm>
    </dsp:sp>
    <dsp:sp modelId="{FCA40D59-5E15-490C-85B1-FE971A9F402E}">
      <dsp:nvSpPr>
        <dsp:cNvPr id="0" name=""/>
        <dsp:cNvSpPr/>
      </dsp:nvSpPr>
      <dsp:spPr>
        <a:xfrm>
          <a:off x="589225" y="799613"/>
          <a:ext cx="563535" cy="3957884"/>
        </a:xfrm>
        <a:custGeom>
          <a:avLst/>
          <a:gdLst/>
          <a:ahLst/>
          <a:cxnLst/>
          <a:rect l="0" t="0" r="0" b="0"/>
          <a:pathLst>
            <a:path>
              <a:moveTo>
                <a:pt x="0" y="0"/>
              </a:moveTo>
              <a:lnTo>
                <a:pt x="0" y="3957884"/>
              </a:lnTo>
              <a:lnTo>
                <a:pt x="563535" y="3957884"/>
              </a:lnTo>
            </a:path>
          </a:pathLst>
        </a:custGeom>
        <a:noFill/>
        <a:ln w="25400" cap="flat" cmpd="sng" algn="ctr">
          <a:solidFill>
            <a:schemeClr val="accent6">
              <a:lumMod val="50000"/>
            </a:schemeClr>
          </a:solidFill>
          <a:prstDash val="solid"/>
        </a:ln>
        <a:effectLst/>
      </dsp:spPr>
      <dsp:style>
        <a:lnRef idx="2">
          <a:scrgbClr r="0" g="0" b="0"/>
        </a:lnRef>
        <a:fillRef idx="0">
          <a:scrgbClr r="0" g="0" b="0"/>
        </a:fillRef>
        <a:effectRef idx="0">
          <a:scrgbClr r="0" g="0" b="0"/>
        </a:effectRef>
        <a:fontRef idx="minor"/>
      </dsp:style>
    </dsp:sp>
    <dsp:sp modelId="{55FA7D54-363E-4C22-90EF-9FB7690F1D80}">
      <dsp:nvSpPr>
        <dsp:cNvPr id="0" name=""/>
        <dsp:cNvSpPr/>
      </dsp:nvSpPr>
      <dsp:spPr>
        <a:xfrm>
          <a:off x="1152761" y="4559584"/>
          <a:ext cx="3902730" cy="395826"/>
        </a:xfrm>
        <a:prstGeom prst="roundRect">
          <a:avLst>
            <a:gd name="adj" fmla="val 10000"/>
          </a:avLst>
        </a:prstGeom>
        <a:solidFill>
          <a:schemeClr val="accent6">
            <a:lumMod val="40000"/>
            <a:lumOff val="60000"/>
            <a:alpha val="9000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i="0" u="none" kern="1200" dirty="0" smtClean="0">
              <a:effectLst/>
              <a:latin typeface="Times New Roman" pitchFamily="18" charset="0"/>
              <a:cs typeface="Times New Roman" pitchFamily="18" charset="0"/>
            </a:rPr>
            <a:t>Positional  Astronomy</a:t>
          </a:r>
          <a:endParaRPr lang="en-US" sz="1600" b="1" i="0" u="none" kern="1200" dirty="0">
            <a:effectLst/>
            <a:latin typeface="Times New Roman" pitchFamily="18" charset="0"/>
            <a:cs typeface="Times New Roman" pitchFamily="18" charset="0"/>
          </a:endParaRPr>
        </a:p>
      </dsp:txBody>
      <dsp:txXfrm>
        <a:off x="1152761" y="4559584"/>
        <a:ext cx="3902730" cy="395826"/>
      </dsp:txXfrm>
    </dsp:sp>
    <dsp:sp modelId="{C20D534F-332A-43B5-BB20-FAFCA179F648}">
      <dsp:nvSpPr>
        <dsp:cNvPr id="0" name=""/>
        <dsp:cNvSpPr/>
      </dsp:nvSpPr>
      <dsp:spPr>
        <a:xfrm>
          <a:off x="589225" y="799613"/>
          <a:ext cx="538093" cy="4464149"/>
        </a:xfrm>
        <a:custGeom>
          <a:avLst/>
          <a:gdLst/>
          <a:ahLst/>
          <a:cxnLst/>
          <a:rect l="0" t="0" r="0" b="0"/>
          <a:pathLst>
            <a:path>
              <a:moveTo>
                <a:pt x="0" y="0"/>
              </a:moveTo>
              <a:lnTo>
                <a:pt x="0" y="4464149"/>
              </a:lnTo>
              <a:lnTo>
                <a:pt x="538093" y="4464149"/>
              </a:lnTo>
            </a:path>
          </a:pathLst>
        </a:custGeom>
        <a:noFill/>
        <a:ln w="25400" cap="flat" cmpd="sng" algn="ctr">
          <a:solidFill>
            <a:schemeClr val="accent6">
              <a:lumMod val="50000"/>
            </a:schemeClr>
          </a:solidFill>
          <a:prstDash val="solid"/>
        </a:ln>
        <a:effectLst/>
      </dsp:spPr>
      <dsp:style>
        <a:lnRef idx="2">
          <a:scrgbClr r="0" g="0" b="0"/>
        </a:lnRef>
        <a:fillRef idx="0">
          <a:scrgbClr r="0" g="0" b="0"/>
        </a:fillRef>
        <a:effectRef idx="0">
          <a:scrgbClr r="0" g="0" b="0"/>
        </a:effectRef>
        <a:fontRef idx="minor"/>
      </dsp:style>
    </dsp:sp>
    <dsp:sp modelId="{67EE2B3D-5942-4EF8-BD5C-96E4E5E21F03}">
      <dsp:nvSpPr>
        <dsp:cNvPr id="0" name=""/>
        <dsp:cNvSpPr/>
      </dsp:nvSpPr>
      <dsp:spPr>
        <a:xfrm>
          <a:off x="1127319" y="5065849"/>
          <a:ext cx="3902730" cy="395826"/>
        </a:xfrm>
        <a:prstGeom prst="roundRect">
          <a:avLst>
            <a:gd name="adj" fmla="val 10000"/>
          </a:avLst>
        </a:prstGeom>
        <a:solidFill>
          <a:schemeClr val="accent6">
            <a:lumMod val="40000"/>
            <a:lumOff val="60000"/>
            <a:alpha val="9000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i="0" u="none" kern="1200" dirty="0" smtClean="0">
              <a:effectLst/>
              <a:latin typeface="Times New Roman" pitchFamily="18" charset="0"/>
              <a:cs typeface="Times New Roman" pitchFamily="18" charset="0"/>
            </a:rPr>
            <a:t>Satellite Meteorology</a:t>
          </a:r>
          <a:endParaRPr lang="en-US" sz="1600" b="1" i="0" u="none" kern="1200" dirty="0">
            <a:effectLst/>
            <a:latin typeface="Times New Roman" pitchFamily="18" charset="0"/>
            <a:cs typeface="Times New Roman" pitchFamily="18" charset="0"/>
          </a:endParaRPr>
        </a:p>
      </dsp:txBody>
      <dsp:txXfrm>
        <a:off x="1127319" y="5065849"/>
        <a:ext cx="3902730" cy="395826"/>
      </dsp:txXfrm>
    </dsp:sp>
    <dsp:sp modelId="{F410D0BE-CC9A-4E6C-BF96-954C7BBFF4B5}">
      <dsp:nvSpPr>
        <dsp:cNvPr id="0" name=""/>
        <dsp:cNvSpPr/>
      </dsp:nvSpPr>
      <dsp:spPr>
        <a:xfrm>
          <a:off x="589225" y="799613"/>
          <a:ext cx="550653" cy="4957538"/>
        </a:xfrm>
        <a:custGeom>
          <a:avLst/>
          <a:gdLst/>
          <a:ahLst/>
          <a:cxnLst/>
          <a:rect l="0" t="0" r="0" b="0"/>
          <a:pathLst>
            <a:path>
              <a:moveTo>
                <a:pt x="0" y="0"/>
              </a:moveTo>
              <a:lnTo>
                <a:pt x="0" y="4957538"/>
              </a:lnTo>
              <a:lnTo>
                <a:pt x="550653" y="4957538"/>
              </a:lnTo>
            </a:path>
          </a:pathLst>
        </a:custGeom>
        <a:noFill/>
        <a:ln w="25400" cap="flat" cmpd="sng" algn="ctr">
          <a:solidFill>
            <a:schemeClr val="accent6">
              <a:lumMod val="50000"/>
            </a:schemeClr>
          </a:solidFill>
          <a:prstDash val="solid"/>
        </a:ln>
        <a:effectLst/>
      </dsp:spPr>
      <dsp:style>
        <a:lnRef idx="2">
          <a:scrgbClr r="0" g="0" b="0"/>
        </a:lnRef>
        <a:fillRef idx="0">
          <a:scrgbClr r="0" g="0" b="0"/>
        </a:fillRef>
        <a:effectRef idx="0">
          <a:scrgbClr r="0" g="0" b="0"/>
        </a:effectRef>
        <a:fontRef idx="minor"/>
      </dsp:style>
    </dsp:sp>
    <dsp:sp modelId="{63284958-84C2-4FF2-8642-77CD98FC905E}">
      <dsp:nvSpPr>
        <dsp:cNvPr id="0" name=""/>
        <dsp:cNvSpPr/>
      </dsp:nvSpPr>
      <dsp:spPr>
        <a:xfrm>
          <a:off x="1139879" y="5559238"/>
          <a:ext cx="3902730" cy="395826"/>
        </a:xfrm>
        <a:prstGeom prst="roundRect">
          <a:avLst>
            <a:gd name="adj" fmla="val 10000"/>
          </a:avLst>
        </a:prstGeom>
        <a:solidFill>
          <a:schemeClr val="accent6">
            <a:lumMod val="40000"/>
            <a:lumOff val="60000"/>
            <a:alpha val="9000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i="0" u="none" kern="1200" dirty="0" smtClean="0">
              <a:effectLst/>
              <a:latin typeface="Times New Roman" pitchFamily="18" charset="0"/>
              <a:cs typeface="Times New Roman" pitchFamily="18" charset="0"/>
            </a:rPr>
            <a:t>Seismology</a:t>
          </a:r>
          <a:r>
            <a:rPr lang="en-US" sz="1600" b="0" i="0" u="none" kern="1200" dirty="0" smtClean="0">
              <a:effectLst/>
              <a:latin typeface="Times New Roman" pitchFamily="18" charset="0"/>
              <a:cs typeface="Times New Roman" pitchFamily="18" charset="0"/>
            </a:rPr>
            <a:t>               </a:t>
          </a:r>
          <a:r>
            <a:rPr lang="en-US" sz="1600" b="0" i="1" u="none" kern="1200" dirty="0" smtClean="0">
              <a:effectLst/>
              <a:latin typeface="Times New Roman" pitchFamily="18" charset="0"/>
              <a:cs typeface="Times New Roman" pitchFamily="18" charset="0"/>
            </a:rPr>
            <a:t>      </a:t>
          </a:r>
          <a:endParaRPr lang="en-US" sz="1600" b="0" i="1" u="none" kern="1200" dirty="0">
            <a:effectLst/>
          </a:endParaRPr>
        </a:p>
      </dsp:txBody>
      <dsp:txXfrm>
        <a:off x="1139879" y="5559238"/>
        <a:ext cx="3902730" cy="395826"/>
      </dsp:txXfrm>
    </dsp:sp>
    <dsp:sp modelId="{69BDABE3-9637-4410-9466-4D92C73AF044}">
      <dsp:nvSpPr>
        <dsp:cNvPr id="0" name=""/>
        <dsp:cNvSpPr/>
      </dsp:nvSpPr>
      <dsp:spPr>
        <a:xfrm>
          <a:off x="589225" y="799613"/>
          <a:ext cx="537945" cy="5476007"/>
        </a:xfrm>
        <a:custGeom>
          <a:avLst/>
          <a:gdLst/>
          <a:ahLst/>
          <a:cxnLst/>
          <a:rect l="0" t="0" r="0" b="0"/>
          <a:pathLst>
            <a:path>
              <a:moveTo>
                <a:pt x="0" y="0"/>
              </a:moveTo>
              <a:lnTo>
                <a:pt x="0" y="5476007"/>
              </a:lnTo>
              <a:lnTo>
                <a:pt x="537945" y="5476007"/>
              </a:lnTo>
            </a:path>
          </a:pathLst>
        </a:custGeom>
        <a:noFill/>
        <a:ln w="25400" cap="flat" cmpd="sng" algn="ctr">
          <a:solidFill>
            <a:schemeClr val="accent6">
              <a:lumMod val="50000"/>
            </a:schemeClr>
          </a:solidFill>
          <a:prstDash val="solid"/>
        </a:ln>
        <a:effectLst/>
      </dsp:spPr>
      <dsp:style>
        <a:lnRef idx="2">
          <a:scrgbClr r="0" g="0" b="0"/>
        </a:lnRef>
        <a:fillRef idx="0">
          <a:scrgbClr r="0" g="0" b="0"/>
        </a:fillRef>
        <a:effectRef idx="0">
          <a:scrgbClr r="0" g="0" b="0"/>
        </a:effectRef>
        <a:fontRef idx="minor"/>
      </dsp:style>
    </dsp:sp>
    <dsp:sp modelId="{C906919A-2B01-4922-89E9-909AD90A9F58}">
      <dsp:nvSpPr>
        <dsp:cNvPr id="0" name=""/>
        <dsp:cNvSpPr/>
      </dsp:nvSpPr>
      <dsp:spPr>
        <a:xfrm>
          <a:off x="1127171" y="6077708"/>
          <a:ext cx="3902730" cy="395826"/>
        </a:xfrm>
        <a:prstGeom prst="roundRect">
          <a:avLst>
            <a:gd name="adj" fmla="val 10000"/>
          </a:avLst>
        </a:prstGeom>
        <a:solidFill>
          <a:schemeClr val="accent6">
            <a:lumMod val="40000"/>
            <a:lumOff val="60000"/>
            <a:alpha val="9000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i="0" u="none" kern="1200" dirty="0" smtClean="0">
              <a:effectLst/>
              <a:latin typeface="Times New Roman" pitchFamily="18" charset="0"/>
              <a:cs typeface="Times New Roman" pitchFamily="18" charset="0"/>
            </a:rPr>
            <a:t>Training</a:t>
          </a:r>
          <a:endParaRPr lang="en-US" sz="1600" b="1" i="0" u="none" kern="1200" dirty="0">
            <a:effectLst/>
            <a:latin typeface="Times New Roman" pitchFamily="18" charset="0"/>
            <a:cs typeface="Times New Roman" pitchFamily="18" charset="0"/>
          </a:endParaRPr>
        </a:p>
      </dsp:txBody>
      <dsp:txXfrm>
        <a:off x="1127171" y="6077708"/>
        <a:ext cx="3902730" cy="395826"/>
      </dsp:txXfrm>
    </dsp:sp>
    <dsp:sp modelId="{307E4387-8D85-4DD7-A651-0AEA89BE3586}">
      <dsp:nvSpPr>
        <dsp:cNvPr id="0" name=""/>
        <dsp:cNvSpPr/>
      </dsp:nvSpPr>
      <dsp:spPr>
        <a:xfrm>
          <a:off x="6095959" y="232724"/>
          <a:ext cx="4877728" cy="542883"/>
        </a:xfrm>
        <a:prstGeom prst="roundRect">
          <a:avLst>
            <a:gd name="adj" fmla="val 10000"/>
          </a:avLst>
        </a:prstGeom>
        <a:solidFill>
          <a:schemeClr val="accent6">
            <a:lumMod val="7500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i="0" u="none" kern="1200" dirty="0" smtClean="0">
              <a:solidFill>
                <a:schemeClr val="bg1"/>
              </a:solidFill>
              <a:effectLst/>
              <a:latin typeface="Times New Roman" pitchFamily="18" charset="0"/>
              <a:cs typeface="Times New Roman" pitchFamily="18" charset="0"/>
            </a:rPr>
            <a:t>IMD’s  Meteorological  Networks</a:t>
          </a:r>
          <a:endParaRPr lang="en-US" sz="2000" b="1" i="0" u="none" kern="1200" dirty="0">
            <a:solidFill>
              <a:schemeClr val="bg1"/>
            </a:solidFill>
            <a:effectLst/>
          </a:endParaRPr>
        </a:p>
      </dsp:txBody>
      <dsp:txXfrm>
        <a:off x="6095959" y="232724"/>
        <a:ext cx="4877728" cy="542883"/>
      </dsp:txXfrm>
    </dsp:sp>
    <dsp:sp modelId="{6E70E3F9-3DCC-40CF-BFCD-51D42818840E}">
      <dsp:nvSpPr>
        <dsp:cNvPr id="0" name=""/>
        <dsp:cNvSpPr/>
      </dsp:nvSpPr>
      <dsp:spPr>
        <a:xfrm>
          <a:off x="6583732" y="775607"/>
          <a:ext cx="454826" cy="310200"/>
        </a:xfrm>
        <a:custGeom>
          <a:avLst/>
          <a:gdLst/>
          <a:ahLst/>
          <a:cxnLst/>
          <a:rect l="0" t="0" r="0" b="0"/>
          <a:pathLst>
            <a:path>
              <a:moveTo>
                <a:pt x="0" y="0"/>
              </a:moveTo>
              <a:lnTo>
                <a:pt x="0" y="310200"/>
              </a:lnTo>
              <a:lnTo>
                <a:pt x="454826" y="310200"/>
              </a:lnTo>
            </a:path>
          </a:pathLst>
        </a:custGeom>
        <a:noFill/>
        <a:ln w="25400" cap="flat"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sp>
    <dsp:sp modelId="{C2BDFE75-5CE1-4AFA-8026-57DAEDACD2B4}">
      <dsp:nvSpPr>
        <dsp:cNvPr id="0" name=""/>
        <dsp:cNvSpPr/>
      </dsp:nvSpPr>
      <dsp:spPr>
        <a:xfrm>
          <a:off x="7038558" y="874314"/>
          <a:ext cx="3935094" cy="422987"/>
        </a:xfrm>
        <a:prstGeom prst="roundRect">
          <a:avLst>
            <a:gd name="adj" fmla="val 10000"/>
          </a:avLst>
        </a:prstGeom>
        <a:solidFill>
          <a:srgbClr val="FFFF99">
            <a:alpha val="90000"/>
          </a:srgb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b="1" i="0" kern="1200" dirty="0" smtClean="0">
              <a:effectLst/>
              <a:latin typeface="Times New Roman" pitchFamily="18" charset="0"/>
              <a:cs typeface="Times New Roman" pitchFamily="18" charset="0"/>
            </a:rPr>
            <a:t>Meteorological Telecommunication network</a:t>
          </a:r>
          <a:endParaRPr lang="en-US" sz="1400" i="0" kern="1200" dirty="0">
            <a:effectLst/>
          </a:endParaRPr>
        </a:p>
      </dsp:txBody>
      <dsp:txXfrm>
        <a:off x="7038558" y="874314"/>
        <a:ext cx="3935094" cy="422987"/>
      </dsp:txXfrm>
    </dsp:sp>
    <dsp:sp modelId="{263D5051-B8E2-4083-81C6-DC783CFD2465}">
      <dsp:nvSpPr>
        <dsp:cNvPr id="0" name=""/>
        <dsp:cNvSpPr/>
      </dsp:nvSpPr>
      <dsp:spPr>
        <a:xfrm>
          <a:off x="6583732" y="775607"/>
          <a:ext cx="454826" cy="868908"/>
        </a:xfrm>
        <a:custGeom>
          <a:avLst/>
          <a:gdLst/>
          <a:ahLst/>
          <a:cxnLst/>
          <a:rect l="0" t="0" r="0" b="0"/>
          <a:pathLst>
            <a:path>
              <a:moveTo>
                <a:pt x="0" y="0"/>
              </a:moveTo>
              <a:lnTo>
                <a:pt x="0" y="868908"/>
              </a:lnTo>
              <a:lnTo>
                <a:pt x="454826" y="868908"/>
              </a:lnTo>
            </a:path>
          </a:pathLst>
        </a:custGeom>
        <a:noFill/>
        <a:ln w="25400" cap="flat"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sp>
    <dsp:sp modelId="{EC0567FD-5305-4467-8B81-653C4021D3A3}">
      <dsp:nvSpPr>
        <dsp:cNvPr id="0" name=""/>
        <dsp:cNvSpPr/>
      </dsp:nvSpPr>
      <dsp:spPr>
        <a:xfrm>
          <a:off x="7038558" y="1433022"/>
          <a:ext cx="3935094" cy="422987"/>
        </a:xfrm>
        <a:prstGeom prst="roundRect">
          <a:avLst>
            <a:gd name="adj" fmla="val 10000"/>
          </a:avLst>
        </a:prstGeom>
        <a:solidFill>
          <a:srgbClr val="FFFF99">
            <a:alpha val="90000"/>
          </a:srgb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b="1" i="0" kern="1200" dirty="0" smtClean="0">
              <a:effectLst/>
              <a:latin typeface="Times New Roman" pitchFamily="18" charset="0"/>
              <a:cs typeface="Times New Roman" pitchFamily="18" charset="0"/>
            </a:rPr>
            <a:t>Surface Observatory Network.</a:t>
          </a:r>
          <a:endParaRPr lang="en-US" sz="1400" i="0" kern="1200" dirty="0">
            <a:effectLst/>
          </a:endParaRPr>
        </a:p>
      </dsp:txBody>
      <dsp:txXfrm>
        <a:off x="7038558" y="1433022"/>
        <a:ext cx="3935094" cy="422987"/>
      </dsp:txXfrm>
    </dsp:sp>
    <dsp:sp modelId="{A622C453-3CF3-48B6-9504-38B918EBCBBD}">
      <dsp:nvSpPr>
        <dsp:cNvPr id="0" name=""/>
        <dsp:cNvSpPr/>
      </dsp:nvSpPr>
      <dsp:spPr>
        <a:xfrm>
          <a:off x="6583732" y="775607"/>
          <a:ext cx="454826" cy="1427617"/>
        </a:xfrm>
        <a:custGeom>
          <a:avLst/>
          <a:gdLst/>
          <a:ahLst/>
          <a:cxnLst/>
          <a:rect l="0" t="0" r="0" b="0"/>
          <a:pathLst>
            <a:path>
              <a:moveTo>
                <a:pt x="0" y="0"/>
              </a:moveTo>
              <a:lnTo>
                <a:pt x="0" y="1427617"/>
              </a:lnTo>
              <a:lnTo>
                <a:pt x="454826" y="1427617"/>
              </a:lnTo>
            </a:path>
          </a:pathLst>
        </a:custGeom>
        <a:noFill/>
        <a:ln w="25400" cap="flat"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sp>
    <dsp:sp modelId="{95EFF3D2-0D22-4C4C-B05A-7BF376E2BF9E}">
      <dsp:nvSpPr>
        <dsp:cNvPr id="0" name=""/>
        <dsp:cNvSpPr/>
      </dsp:nvSpPr>
      <dsp:spPr>
        <a:xfrm>
          <a:off x="7038558" y="1991730"/>
          <a:ext cx="3935094" cy="422987"/>
        </a:xfrm>
        <a:prstGeom prst="roundRect">
          <a:avLst>
            <a:gd name="adj" fmla="val 10000"/>
          </a:avLst>
        </a:prstGeom>
        <a:solidFill>
          <a:srgbClr val="FFFF99">
            <a:alpha val="90000"/>
          </a:srgb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b="1" i="0" kern="1200" dirty="0" smtClean="0">
              <a:effectLst/>
              <a:latin typeface="Times New Roman" pitchFamily="18" charset="0"/>
              <a:cs typeface="Times New Roman" pitchFamily="18" charset="0"/>
            </a:rPr>
            <a:t>Upper Air Observational Network.</a:t>
          </a:r>
          <a:endParaRPr lang="en-US" sz="1400" i="0" kern="1200" dirty="0">
            <a:effectLst/>
          </a:endParaRPr>
        </a:p>
      </dsp:txBody>
      <dsp:txXfrm>
        <a:off x="7038558" y="1991730"/>
        <a:ext cx="3935094" cy="422987"/>
      </dsp:txXfrm>
    </dsp:sp>
    <dsp:sp modelId="{C0701060-B93D-48CA-A5B0-12C129AAEE31}">
      <dsp:nvSpPr>
        <dsp:cNvPr id="0" name=""/>
        <dsp:cNvSpPr/>
      </dsp:nvSpPr>
      <dsp:spPr>
        <a:xfrm>
          <a:off x="6583732" y="775607"/>
          <a:ext cx="454826" cy="1986325"/>
        </a:xfrm>
        <a:custGeom>
          <a:avLst/>
          <a:gdLst/>
          <a:ahLst/>
          <a:cxnLst/>
          <a:rect l="0" t="0" r="0" b="0"/>
          <a:pathLst>
            <a:path>
              <a:moveTo>
                <a:pt x="0" y="0"/>
              </a:moveTo>
              <a:lnTo>
                <a:pt x="0" y="1986325"/>
              </a:lnTo>
              <a:lnTo>
                <a:pt x="454826" y="1986325"/>
              </a:lnTo>
            </a:path>
          </a:pathLst>
        </a:custGeom>
        <a:noFill/>
        <a:ln w="25400" cap="flat"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sp>
    <dsp:sp modelId="{DAA736AE-19E5-4301-9C8E-FD12ED6C3D8E}">
      <dsp:nvSpPr>
        <dsp:cNvPr id="0" name=""/>
        <dsp:cNvSpPr/>
      </dsp:nvSpPr>
      <dsp:spPr>
        <a:xfrm>
          <a:off x="7038558" y="2550438"/>
          <a:ext cx="3935094" cy="422987"/>
        </a:xfrm>
        <a:prstGeom prst="roundRect">
          <a:avLst>
            <a:gd name="adj" fmla="val 10000"/>
          </a:avLst>
        </a:prstGeom>
        <a:solidFill>
          <a:srgbClr val="FFFF99">
            <a:alpha val="90000"/>
          </a:srgb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b="1" i="0" kern="1200" dirty="0" smtClean="0">
              <a:effectLst/>
              <a:latin typeface="Times New Roman" pitchFamily="18" charset="0"/>
              <a:cs typeface="Times New Roman" pitchFamily="18" charset="0"/>
            </a:rPr>
            <a:t>IMD’s  Radar network</a:t>
          </a:r>
          <a:endParaRPr lang="en-US" sz="1400" b="1" i="0" kern="1200" dirty="0">
            <a:effectLst/>
          </a:endParaRPr>
        </a:p>
      </dsp:txBody>
      <dsp:txXfrm>
        <a:off x="7038558" y="2550438"/>
        <a:ext cx="3935094" cy="422987"/>
      </dsp:txXfrm>
    </dsp:sp>
    <dsp:sp modelId="{31882D34-8553-436F-8604-9E2FCC27AC38}">
      <dsp:nvSpPr>
        <dsp:cNvPr id="0" name=""/>
        <dsp:cNvSpPr/>
      </dsp:nvSpPr>
      <dsp:spPr>
        <a:xfrm>
          <a:off x="6583732" y="775607"/>
          <a:ext cx="454826" cy="2545033"/>
        </a:xfrm>
        <a:custGeom>
          <a:avLst/>
          <a:gdLst/>
          <a:ahLst/>
          <a:cxnLst/>
          <a:rect l="0" t="0" r="0" b="0"/>
          <a:pathLst>
            <a:path>
              <a:moveTo>
                <a:pt x="0" y="0"/>
              </a:moveTo>
              <a:lnTo>
                <a:pt x="0" y="2545033"/>
              </a:lnTo>
              <a:lnTo>
                <a:pt x="454826" y="2545033"/>
              </a:lnTo>
            </a:path>
          </a:pathLst>
        </a:custGeom>
        <a:noFill/>
        <a:ln w="25400" cap="flat"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sp>
    <dsp:sp modelId="{7133FE01-B8DF-45B4-999C-78890DB109C3}">
      <dsp:nvSpPr>
        <dsp:cNvPr id="0" name=""/>
        <dsp:cNvSpPr/>
      </dsp:nvSpPr>
      <dsp:spPr>
        <a:xfrm>
          <a:off x="7038558" y="3109147"/>
          <a:ext cx="3935094" cy="422987"/>
        </a:xfrm>
        <a:prstGeom prst="roundRect">
          <a:avLst>
            <a:gd name="adj" fmla="val 10000"/>
          </a:avLst>
        </a:prstGeom>
        <a:solidFill>
          <a:srgbClr val="FFFF99">
            <a:alpha val="90000"/>
          </a:srgb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b="1" i="0" kern="1200" dirty="0" smtClean="0">
              <a:effectLst/>
              <a:latin typeface="Times New Roman" pitchFamily="18" charset="0"/>
              <a:cs typeface="Times New Roman" pitchFamily="18" charset="0"/>
            </a:rPr>
            <a:t>Ozone Monitoring Network</a:t>
          </a:r>
          <a:endParaRPr lang="en-US" sz="1400" i="0" kern="1200" dirty="0">
            <a:effectLst/>
          </a:endParaRPr>
        </a:p>
      </dsp:txBody>
      <dsp:txXfrm>
        <a:off x="7038558" y="3109147"/>
        <a:ext cx="3935094" cy="422987"/>
      </dsp:txXfrm>
    </dsp:sp>
    <dsp:sp modelId="{9CACA77D-4B73-4080-8DEA-6216228D874B}">
      <dsp:nvSpPr>
        <dsp:cNvPr id="0" name=""/>
        <dsp:cNvSpPr/>
      </dsp:nvSpPr>
      <dsp:spPr>
        <a:xfrm>
          <a:off x="6583732" y="775607"/>
          <a:ext cx="454826" cy="3103741"/>
        </a:xfrm>
        <a:custGeom>
          <a:avLst/>
          <a:gdLst/>
          <a:ahLst/>
          <a:cxnLst/>
          <a:rect l="0" t="0" r="0" b="0"/>
          <a:pathLst>
            <a:path>
              <a:moveTo>
                <a:pt x="0" y="0"/>
              </a:moveTo>
              <a:lnTo>
                <a:pt x="0" y="3103741"/>
              </a:lnTo>
              <a:lnTo>
                <a:pt x="454826" y="3103741"/>
              </a:lnTo>
            </a:path>
          </a:pathLst>
        </a:custGeom>
        <a:noFill/>
        <a:ln w="25400" cap="flat"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sp>
    <dsp:sp modelId="{0DAE900C-56FF-4BAD-A1CF-BA195682C29D}">
      <dsp:nvSpPr>
        <dsp:cNvPr id="0" name=""/>
        <dsp:cNvSpPr/>
      </dsp:nvSpPr>
      <dsp:spPr>
        <a:xfrm>
          <a:off x="7038558" y="3667855"/>
          <a:ext cx="3935094" cy="422987"/>
        </a:xfrm>
        <a:prstGeom prst="roundRect">
          <a:avLst>
            <a:gd name="adj" fmla="val 10000"/>
          </a:avLst>
        </a:prstGeom>
        <a:solidFill>
          <a:srgbClr val="FFFF99">
            <a:alpha val="90000"/>
          </a:srgb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b="1" i="0" kern="1200" dirty="0" smtClean="0">
              <a:effectLst/>
              <a:latin typeface="Times New Roman" pitchFamily="18" charset="0"/>
              <a:cs typeface="Times New Roman" pitchFamily="18" charset="0"/>
            </a:rPr>
            <a:t>Radiation Observatories</a:t>
          </a:r>
          <a:endParaRPr lang="en-US" sz="1400" i="0" kern="1200" dirty="0">
            <a:effectLst/>
          </a:endParaRPr>
        </a:p>
      </dsp:txBody>
      <dsp:txXfrm>
        <a:off x="7038558" y="3667855"/>
        <a:ext cx="3935094" cy="422987"/>
      </dsp:txXfrm>
    </dsp:sp>
    <dsp:sp modelId="{EC65393F-AF03-4DDC-B2D3-2B49ECE5FE57}">
      <dsp:nvSpPr>
        <dsp:cNvPr id="0" name=""/>
        <dsp:cNvSpPr/>
      </dsp:nvSpPr>
      <dsp:spPr>
        <a:xfrm>
          <a:off x="6583732" y="775607"/>
          <a:ext cx="454826" cy="3662449"/>
        </a:xfrm>
        <a:custGeom>
          <a:avLst/>
          <a:gdLst/>
          <a:ahLst/>
          <a:cxnLst/>
          <a:rect l="0" t="0" r="0" b="0"/>
          <a:pathLst>
            <a:path>
              <a:moveTo>
                <a:pt x="0" y="0"/>
              </a:moveTo>
              <a:lnTo>
                <a:pt x="0" y="3662449"/>
              </a:lnTo>
              <a:lnTo>
                <a:pt x="454826" y="3662449"/>
              </a:lnTo>
            </a:path>
          </a:pathLst>
        </a:custGeom>
        <a:noFill/>
        <a:ln w="25400" cap="flat"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sp>
    <dsp:sp modelId="{210F62B3-3731-425F-ADAD-8BDEFB5FC56C}">
      <dsp:nvSpPr>
        <dsp:cNvPr id="0" name=""/>
        <dsp:cNvSpPr/>
      </dsp:nvSpPr>
      <dsp:spPr>
        <a:xfrm>
          <a:off x="7038558" y="4226563"/>
          <a:ext cx="3935094" cy="422987"/>
        </a:xfrm>
        <a:prstGeom prst="roundRect">
          <a:avLst>
            <a:gd name="adj" fmla="val 10000"/>
          </a:avLst>
        </a:prstGeom>
        <a:solidFill>
          <a:srgbClr val="FFFF99">
            <a:alpha val="90000"/>
          </a:srgb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b="1" i="0" kern="1200" dirty="0" smtClean="0">
              <a:effectLst/>
              <a:latin typeface="Times New Roman" pitchFamily="18" charset="0"/>
              <a:cs typeface="Times New Roman" pitchFamily="18" charset="0"/>
            </a:rPr>
            <a:t>Voluntary Observing Ships (VOFs</a:t>
          </a:r>
          <a:r>
            <a:rPr lang="en-US" sz="1400" b="1" i="1" kern="1200" dirty="0" smtClean="0">
              <a:effectLst/>
              <a:latin typeface="Times New Roman" pitchFamily="18" charset="0"/>
              <a:cs typeface="Times New Roman" pitchFamily="18" charset="0"/>
            </a:rPr>
            <a:t>).</a:t>
          </a:r>
          <a:endParaRPr lang="en-US" sz="1400" kern="1200" dirty="0">
            <a:effectLst/>
          </a:endParaRPr>
        </a:p>
      </dsp:txBody>
      <dsp:txXfrm>
        <a:off x="7038558" y="4226563"/>
        <a:ext cx="3935094" cy="422987"/>
      </dsp:txXfrm>
    </dsp:sp>
    <dsp:sp modelId="{3422C9DB-8F43-46B5-8F1B-8247F6D69A4C}">
      <dsp:nvSpPr>
        <dsp:cNvPr id="0" name=""/>
        <dsp:cNvSpPr/>
      </dsp:nvSpPr>
      <dsp:spPr>
        <a:xfrm>
          <a:off x="6583732" y="775607"/>
          <a:ext cx="454826" cy="4221157"/>
        </a:xfrm>
        <a:custGeom>
          <a:avLst/>
          <a:gdLst/>
          <a:ahLst/>
          <a:cxnLst/>
          <a:rect l="0" t="0" r="0" b="0"/>
          <a:pathLst>
            <a:path>
              <a:moveTo>
                <a:pt x="0" y="0"/>
              </a:moveTo>
              <a:lnTo>
                <a:pt x="0" y="4221157"/>
              </a:lnTo>
              <a:lnTo>
                <a:pt x="454826" y="4221157"/>
              </a:lnTo>
            </a:path>
          </a:pathLst>
        </a:custGeom>
        <a:noFill/>
        <a:ln w="25400" cap="flat"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sp>
    <dsp:sp modelId="{FC6F8261-6C4D-4B5B-8FB0-A06E5DF26C78}">
      <dsp:nvSpPr>
        <dsp:cNvPr id="0" name=""/>
        <dsp:cNvSpPr/>
      </dsp:nvSpPr>
      <dsp:spPr>
        <a:xfrm>
          <a:off x="7038558" y="4785271"/>
          <a:ext cx="3935094" cy="422987"/>
        </a:xfrm>
        <a:prstGeom prst="roundRect">
          <a:avLst>
            <a:gd name="adj" fmla="val 10000"/>
          </a:avLst>
        </a:prstGeom>
        <a:solidFill>
          <a:srgbClr val="FFFF99">
            <a:alpha val="90000"/>
          </a:srgb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b="1" i="0" kern="1200" dirty="0" smtClean="0">
              <a:effectLst/>
              <a:latin typeface="Times New Roman" pitchFamily="18" charset="0"/>
              <a:cs typeface="Times New Roman" pitchFamily="18" charset="0"/>
            </a:rPr>
            <a:t>INOSHAC: - Indian Ocean and Southern Hemisphere Centre.</a:t>
          </a:r>
          <a:endParaRPr lang="en-US" sz="1400" b="1" i="0" kern="1200" dirty="0">
            <a:effectLst/>
          </a:endParaRPr>
        </a:p>
      </dsp:txBody>
      <dsp:txXfrm>
        <a:off x="7038558" y="4785271"/>
        <a:ext cx="3935094" cy="422987"/>
      </dsp:txXfrm>
    </dsp:sp>
    <dsp:sp modelId="{6F046A88-29D8-44A1-965D-3408DD007424}">
      <dsp:nvSpPr>
        <dsp:cNvPr id="0" name=""/>
        <dsp:cNvSpPr/>
      </dsp:nvSpPr>
      <dsp:spPr>
        <a:xfrm>
          <a:off x="6583732" y="775607"/>
          <a:ext cx="454826" cy="4779866"/>
        </a:xfrm>
        <a:custGeom>
          <a:avLst/>
          <a:gdLst/>
          <a:ahLst/>
          <a:cxnLst/>
          <a:rect l="0" t="0" r="0" b="0"/>
          <a:pathLst>
            <a:path>
              <a:moveTo>
                <a:pt x="0" y="0"/>
              </a:moveTo>
              <a:lnTo>
                <a:pt x="0" y="4779866"/>
              </a:lnTo>
              <a:lnTo>
                <a:pt x="454826" y="4779866"/>
              </a:lnTo>
            </a:path>
          </a:pathLst>
        </a:custGeom>
        <a:noFill/>
        <a:ln w="25400" cap="flat"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sp>
    <dsp:sp modelId="{1B3E9239-969B-467B-AC14-675E61C767F6}">
      <dsp:nvSpPr>
        <dsp:cNvPr id="0" name=""/>
        <dsp:cNvSpPr/>
      </dsp:nvSpPr>
      <dsp:spPr>
        <a:xfrm>
          <a:off x="7038558" y="5343979"/>
          <a:ext cx="3935094" cy="422987"/>
        </a:xfrm>
        <a:prstGeom prst="roundRect">
          <a:avLst>
            <a:gd name="adj" fmla="val 10000"/>
          </a:avLst>
        </a:prstGeom>
        <a:solidFill>
          <a:srgbClr val="FFFF99">
            <a:alpha val="90000"/>
          </a:srgb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b="1" i="0" kern="1200" dirty="0" smtClean="0">
              <a:effectLst/>
              <a:latin typeface="Times New Roman" pitchFamily="18" charset="0"/>
              <a:cs typeface="Times New Roman" pitchFamily="18" charset="0"/>
            </a:rPr>
            <a:t>Air Pollution Monitoring</a:t>
          </a:r>
          <a:endParaRPr lang="en-US" sz="1400" i="0" kern="1200" dirty="0">
            <a:effectLst/>
          </a:endParaRPr>
        </a:p>
      </dsp:txBody>
      <dsp:txXfrm>
        <a:off x="7038558" y="5343979"/>
        <a:ext cx="3935094" cy="422987"/>
      </dsp:txXfrm>
    </dsp:sp>
    <dsp:sp modelId="{4F763733-AA68-46E7-817D-12BD83FD3BE3}">
      <dsp:nvSpPr>
        <dsp:cNvPr id="0" name=""/>
        <dsp:cNvSpPr/>
      </dsp:nvSpPr>
      <dsp:spPr>
        <a:xfrm>
          <a:off x="6583732" y="775607"/>
          <a:ext cx="454826" cy="5336614"/>
        </a:xfrm>
        <a:custGeom>
          <a:avLst/>
          <a:gdLst/>
          <a:ahLst/>
          <a:cxnLst/>
          <a:rect l="0" t="0" r="0" b="0"/>
          <a:pathLst>
            <a:path>
              <a:moveTo>
                <a:pt x="0" y="0"/>
              </a:moveTo>
              <a:lnTo>
                <a:pt x="0" y="5336614"/>
              </a:lnTo>
              <a:lnTo>
                <a:pt x="454826" y="5336614"/>
              </a:lnTo>
            </a:path>
          </a:pathLst>
        </a:custGeom>
        <a:noFill/>
        <a:ln w="25400" cap="flat"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sp>
    <dsp:sp modelId="{9C904305-1C3A-4560-8BE5-89C90BB6F4A2}">
      <dsp:nvSpPr>
        <dsp:cNvPr id="0" name=""/>
        <dsp:cNvSpPr/>
      </dsp:nvSpPr>
      <dsp:spPr>
        <a:xfrm>
          <a:off x="7038558" y="5900728"/>
          <a:ext cx="3935094" cy="422987"/>
        </a:xfrm>
        <a:prstGeom prst="roundRect">
          <a:avLst>
            <a:gd name="adj" fmla="val 10000"/>
          </a:avLst>
        </a:prstGeom>
        <a:solidFill>
          <a:srgbClr val="FFFF99">
            <a:alpha val="90000"/>
          </a:srgb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b="1" i="0" kern="1200" dirty="0" smtClean="0">
              <a:effectLst/>
              <a:latin typeface="Times New Roman" pitchFamily="18" charset="0"/>
              <a:cs typeface="Times New Roman" pitchFamily="18" charset="0"/>
            </a:rPr>
            <a:t>NWP System</a:t>
          </a:r>
          <a:endParaRPr lang="en-US" sz="1400" i="0" kern="1200" dirty="0">
            <a:effectLst/>
          </a:endParaRPr>
        </a:p>
      </dsp:txBody>
      <dsp:txXfrm>
        <a:off x="7038558" y="5900728"/>
        <a:ext cx="3935094" cy="42298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49D40A-0139-407C-8EE2-D32377D0F706}">
      <dsp:nvSpPr>
        <dsp:cNvPr id="0" name=""/>
        <dsp:cNvSpPr/>
      </dsp:nvSpPr>
      <dsp:spPr>
        <a:xfrm>
          <a:off x="-5843167" y="-852549"/>
          <a:ext cx="6630389" cy="6630389"/>
        </a:xfrm>
        <a:prstGeom prst="blockArc">
          <a:avLst>
            <a:gd name="adj1" fmla="val 18900000"/>
            <a:gd name="adj2" fmla="val 2700000"/>
            <a:gd name="adj3" fmla="val 326"/>
          </a:avLst>
        </a:prstGeom>
        <a:noFill/>
        <a:ln w="38100" cap="flat" cmpd="sng" algn="ctr">
          <a:noFill/>
          <a:prstDash val="solid"/>
        </a:ln>
        <a:effectLst/>
      </dsp:spPr>
      <dsp:style>
        <a:lnRef idx="2">
          <a:scrgbClr r="0" g="0" b="0"/>
        </a:lnRef>
        <a:fillRef idx="0">
          <a:scrgbClr r="0" g="0" b="0"/>
        </a:fillRef>
        <a:effectRef idx="0">
          <a:scrgbClr r="0" g="0" b="0"/>
        </a:effectRef>
        <a:fontRef idx="minor"/>
      </dsp:style>
    </dsp:sp>
    <dsp:sp modelId="{DADC9412-EC68-4A3E-BA92-5CF09D08EC7A}">
      <dsp:nvSpPr>
        <dsp:cNvPr id="0" name=""/>
        <dsp:cNvSpPr/>
      </dsp:nvSpPr>
      <dsp:spPr>
        <a:xfrm>
          <a:off x="-19873" y="75084"/>
          <a:ext cx="5869954" cy="562077"/>
        </a:xfrm>
        <a:prstGeom prst="rect">
          <a:avLst/>
        </a:prstGeom>
        <a:solidFill>
          <a:srgbClr val="FFFF99">
            <a:alpha val="90000"/>
          </a:srgbClr>
        </a:solidFill>
        <a:ln w="381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291" tIns="35560" rIns="35560" bIns="35560" numCol="1" spcCol="1270" anchor="ctr" anchorCtr="0">
          <a:noAutofit/>
        </a:bodyPr>
        <a:lstStyle/>
        <a:p>
          <a:pPr lvl="0" algn="l" defTabSz="622300">
            <a:lnSpc>
              <a:spcPct val="90000"/>
            </a:lnSpc>
            <a:spcBef>
              <a:spcPct val="0"/>
            </a:spcBef>
            <a:spcAft>
              <a:spcPct val="35000"/>
            </a:spcAft>
          </a:pPr>
          <a:r>
            <a:rPr lang="en-US" sz="1400" b="1" i="0" kern="1200" dirty="0" smtClean="0">
              <a:solidFill>
                <a:srgbClr val="FF0000"/>
              </a:solidFill>
              <a:latin typeface="Times New Roman" pitchFamily="18" charset="0"/>
              <a:cs typeface="Times New Roman" pitchFamily="18" charset="0"/>
            </a:rPr>
            <a:t>Major role in scientific  data generation on real time basis, transmission reception &amp; service providing. Analysis of weather charts and helping Directors in issuing of various forecasts as per user requirement</a:t>
          </a:r>
          <a:endParaRPr lang="en-US" sz="1400" b="1" i="0" kern="1200" dirty="0">
            <a:solidFill>
              <a:srgbClr val="FF0000"/>
            </a:solidFill>
            <a:latin typeface="Times New Roman" pitchFamily="18" charset="0"/>
            <a:cs typeface="Times New Roman" pitchFamily="18" charset="0"/>
          </a:endParaRPr>
        </a:p>
      </dsp:txBody>
      <dsp:txXfrm>
        <a:off x="-19873" y="75084"/>
        <a:ext cx="5869954" cy="562077"/>
      </dsp:txXfrm>
    </dsp:sp>
    <dsp:sp modelId="{8DBD8F4E-0FDA-4BD9-9A62-8C9D8C33AEA8}">
      <dsp:nvSpPr>
        <dsp:cNvPr id="0" name=""/>
        <dsp:cNvSpPr/>
      </dsp:nvSpPr>
      <dsp:spPr>
        <a:xfrm>
          <a:off x="-211668" y="167952"/>
          <a:ext cx="559512" cy="559512"/>
        </a:xfrm>
        <a:prstGeom prst="ellipse">
          <a:avLst/>
        </a:prstGeom>
        <a:noFill/>
        <a:ln w="38100" cap="flat" cmpd="sng" algn="ctr">
          <a:noFill/>
          <a:prstDash val="solid"/>
        </a:ln>
        <a:effectLst/>
      </dsp:spPr>
      <dsp:style>
        <a:lnRef idx="2">
          <a:scrgbClr r="0" g="0" b="0"/>
        </a:lnRef>
        <a:fillRef idx="1">
          <a:scrgbClr r="0" g="0" b="0"/>
        </a:fillRef>
        <a:effectRef idx="0">
          <a:scrgbClr r="0" g="0" b="0"/>
        </a:effectRef>
        <a:fontRef idx="minor"/>
      </dsp:style>
    </dsp:sp>
    <dsp:sp modelId="{E09C8DBE-E8FA-4D48-9897-AE489CA7A4D4}">
      <dsp:nvSpPr>
        <dsp:cNvPr id="0" name=""/>
        <dsp:cNvSpPr/>
      </dsp:nvSpPr>
      <dsp:spPr>
        <a:xfrm>
          <a:off x="16149" y="752672"/>
          <a:ext cx="5850097" cy="535803"/>
        </a:xfrm>
        <a:prstGeom prst="rect">
          <a:avLst/>
        </a:prstGeom>
        <a:solidFill>
          <a:srgbClr val="FFFF99">
            <a:alpha val="83000"/>
          </a:srgbClr>
        </a:solidFill>
        <a:ln w="381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291" tIns="35560" rIns="35560" bIns="35560" numCol="1" spcCol="1270" anchor="ctr" anchorCtr="0">
          <a:noAutofit/>
        </a:bodyPr>
        <a:lstStyle/>
        <a:p>
          <a:pPr lvl="0" algn="l" defTabSz="622300">
            <a:lnSpc>
              <a:spcPct val="90000"/>
            </a:lnSpc>
            <a:spcBef>
              <a:spcPct val="0"/>
            </a:spcBef>
            <a:spcAft>
              <a:spcPct val="35000"/>
            </a:spcAft>
          </a:pPr>
          <a:r>
            <a:rPr lang="en-US" sz="1400" b="1" kern="1200" dirty="0" smtClean="0">
              <a:solidFill>
                <a:srgbClr val="FF0000"/>
              </a:solidFill>
              <a:latin typeface="Times New Roman" pitchFamily="18" charset="0"/>
              <a:cs typeface="Times New Roman" pitchFamily="18" charset="0"/>
            </a:rPr>
            <a:t>Recording &amp; reporting of Met.  Observations round the clock through out the year 24/365</a:t>
          </a:r>
          <a:r>
            <a:rPr lang="en-US" sz="1400" b="1" kern="1200" dirty="0" smtClean="0">
              <a:solidFill>
                <a:schemeClr val="tx1">
                  <a:lumMod val="95000"/>
                  <a:lumOff val="5000"/>
                </a:schemeClr>
              </a:solidFill>
              <a:latin typeface="Times New Roman" pitchFamily="18" charset="0"/>
              <a:cs typeface="Times New Roman" pitchFamily="18" charset="0"/>
            </a:rPr>
            <a:t>.</a:t>
          </a:r>
          <a:endParaRPr lang="en-US" sz="1400" b="1" kern="1200" dirty="0">
            <a:solidFill>
              <a:schemeClr val="tx1">
                <a:lumMod val="95000"/>
                <a:lumOff val="5000"/>
              </a:schemeClr>
            </a:solidFill>
            <a:latin typeface="Times New Roman" pitchFamily="18" charset="0"/>
            <a:cs typeface="Times New Roman" pitchFamily="18" charset="0"/>
          </a:endParaRPr>
        </a:p>
      </dsp:txBody>
      <dsp:txXfrm>
        <a:off x="16149" y="752672"/>
        <a:ext cx="5850097" cy="535803"/>
      </dsp:txXfrm>
    </dsp:sp>
    <dsp:sp modelId="{1E9D8390-AEE1-440D-8CFC-5616A7932F1A}">
      <dsp:nvSpPr>
        <dsp:cNvPr id="0" name=""/>
        <dsp:cNvSpPr/>
      </dsp:nvSpPr>
      <dsp:spPr>
        <a:xfrm>
          <a:off x="193683" y="839761"/>
          <a:ext cx="559512" cy="559512"/>
        </a:xfrm>
        <a:prstGeom prst="ellipse">
          <a:avLst/>
        </a:prstGeom>
        <a:noFill/>
        <a:ln w="38100" cap="flat" cmpd="sng" algn="ctr">
          <a:noFill/>
          <a:prstDash val="solid"/>
        </a:ln>
        <a:effectLst/>
      </dsp:spPr>
      <dsp:style>
        <a:lnRef idx="2">
          <a:scrgbClr r="0" g="0" b="0"/>
        </a:lnRef>
        <a:fillRef idx="1">
          <a:scrgbClr r="0" g="0" b="0"/>
        </a:fillRef>
        <a:effectRef idx="0">
          <a:scrgbClr r="0" g="0" b="0"/>
        </a:effectRef>
        <a:fontRef idx="minor"/>
      </dsp:style>
    </dsp:sp>
    <dsp:sp modelId="{E3AD6B0A-DF8B-4BAD-A411-0EF1A67D32C9}">
      <dsp:nvSpPr>
        <dsp:cNvPr id="0" name=""/>
        <dsp:cNvSpPr/>
      </dsp:nvSpPr>
      <dsp:spPr>
        <a:xfrm>
          <a:off x="44042" y="1398308"/>
          <a:ext cx="5850056" cy="617532"/>
        </a:xfrm>
        <a:prstGeom prst="rect">
          <a:avLst/>
        </a:prstGeom>
        <a:solidFill>
          <a:srgbClr val="FFFF99">
            <a:alpha val="77000"/>
          </a:srgbClr>
        </a:solidFill>
        <a:ln w="381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291" tIns="40640" rIns="40640" bIns="40640" numCol="1" spcCol="1270" anchor="ctr" anchorCtr="0">
          <a:noAutofit/>
        </a:bodyPr>
        <a:lstStyle/>
        <a:p>
          <a:pPr lvl="0" algn="l" defTabSz="711200">
            <a:lnSpc>
              <a:spcPct val="90000"/>
            </a:lnSpc>
            <a:spcBef>
              <a:spcPct val="0"/>
            </a:spcBef>
            <a:spcAft>
              <a:spcPct val="35000"/>
            </a:spcAft>
          </a:pPr>
          <a:r>
            <a:rPr lang="en-US" sz="1600" b="1" kern="1200" dirty="0" smtClean="0">
              <a:solidFill>
                <a:srgbClr val="FF0000"/>
              </a:solidFill>
              <a:latin typeface="Times New Roman" pitchFamily="18" charset="0"/>
              <a:cs typeface="Times New Roman" pitchFamily="18" charset="0"/>
            </a:rPr>
            <a:t>Collection, assimilation, compilation, validation and archival of Met. data</a:t>
          </a:r>
          <a:r>
            <a:rPr lang="en-US" sz="1600" b="1" kern="1200" dirty="0" smtClean="0">
              <a:solidFill>
                <a:srgbClr val="FFFF00"/>
              </a:solidFill>
              <a:latin typeface="Times New Roman" pitchFamily="18" charset="0"/>
              <a:cs typeface="Times New Roman" pitchFamily="18" charset="0"/>
            </a:rPr>
            <a:t>.</a:t>
          </a:r>
          <a:endParaRPr lang="en-US" sz="1600" b="1" kern="1200" dirty="0">
            <a:solidFill>
              <a:srgbClr val="FFFF00"/>
            </a:solidFill>
            <a:latin typeface="Times New Roman" pitchFamily="18" charset="0"/>
            <a:cs typeface="Times New Roman" pitchFamily="18" charset="0"/>
          </a:endParaRPr>
        </a:p>
      </dsp:txBody>
      <dsp:txXfrm>
        <a:off x="44042" y="1398308"/>
        <a:ext cx="5850056" cy="617532"/>
      </dsp:txXfrm>
    </dsp:sp>
    <dsp:sp modelId="{F748DB93-0733-41C7-9EC2-681CB415A8E6}">
      <dsp:nvSpPr>
        <dsp:cNvPr id="0" name=""/>
        <dsp:cNvSpPr/>
      </dsp:nvSpPr>
      <dsp:spPr>
        <a:xfrm>
          <a:off x="415813" y="1511078"/>
          <a:ext cx="559512" cy="559512"/>
        </a:xfrm>
        <a:prstGeom prst="ellipse">
          <a:avLst/>
        </a:prstGeom>
        <a:noFill/>
        <a:ln w="38100" cap="flat" cmpd="sng" algn="ctr">
          <a:noFill/>
          <a:prstDash val="solid"/>
        </a:ln>
        <a:effectLst/>
      </dsp:spPr>
      <dsp:style>
        <a:lnRef idx="2">
          <a:scrgbClr r="0" g="0" b="0"/>
        </a:lnRef>
        <a:fillRef idx="1">
          <a:scrgbClr r="0" g="0" b="0"/>
        </a:fillRef>
        <a:effectRef idx="0">
          <a:scrgbClr r="0" g="0" b="0"/>
        </a:effectRef>
        <a:fontRef idx="minor"/>
      </dsp:style>
    </dsp:sp>
    <dsp:sp modelId="{EE7A3C4B-B08F-4AFB-8012-D4BCE5FD0C2B}">
      <dsp:nvSpPr>
        <dsp:cNvPr id="0" name=""/>
        <dsp:cNvSpPr/>
      </dsp:nvSpPr>
      <dsp:spPr>
        <a:xfrm>
          <a:off x="46449" y="2153587"/>
          <a:ext cx="5850096" cy="558456"/>
        </a:xfrm>
        <a:prstGeom prst="rect">
          <a:avLst/>
        </a:prstGeom>
        <a:solidFill>
          <a:srgbClr val="FFFF99">
            <a:alpha val="70000"/>
          </a:srgbClr>
        </a:solidFill>
        <a:ln w="381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291" tIns="40640" rIns="40640" bIns="40640" numCol="1" spcCol="1270" anchor="ctr" anchorCtr="0">
          <a:noAutofit/>
        </a:bodyPr>
        <a:lstStyle/>
        <a:p>
          <a:pPr lvl="0" algn="l" defTabSz="711200">
            <a:lnSpc>
              <a:spcPct val="90000"/>
            </a:lnSpc>
            <a:spcBef>
              <a:spcPct val="0"/>
            </a:spcBef>
            <a:spcAft>
              <a:spcPct val="35000"/>
            </a:spcAft>
          </a:pPr>
          <a:r>
            <a:rPr lang="en-US" sz="1600" b="1" kern="1200" dirty="0" smtClean="0">
              <a:solidFill>
                <a:srgbClr val="FF0000"/>
              </a:solidFill>
              <a:latin typeface="Times New Roman" pitchFamily="18" charset="0"/>
              <a:cs typeface="Times New Roman" pitchFamily="18" charset="0"/>
            </a:rPr>
            <a:t>Operation, maintenance &amp; upkeep of IMD networks.</a:t>
          </a:r>
          <a:r>
            <a:rPr lang="en-US" sz="1600" b="1" kern="1200" dirty="0" smtClean="0">
              <a:solidFill>
                <a:schemeClr val="tx1">
                  <a:lumMod val="95000"/>
                  <a:lumOff val="5000"/>
                </a:schemeClr>
              </a:solidFill>
              <a:latin typeface="Times New Roman" pitchFamily="18" charset="0"/>
              <a:cs typeface="Times New Roman" pitchFamily="18" charset="0"/>
            </a:rPr>
            <a:t>  </a:t>
          </a:r>
          <a:endParaRPr lang="en-US" sz="1600" b="1" kern="1200" dirty="0">
            <a:solidFill>
              <a:schemeClr val="tx1">
                <a:lumMod val="95000"/>
                <a:lumOff val="5000"/>
              </a:schemeClr>
            </a:solidFill>
            <a:latin typeface="Times New Roman" pitchFamily="18" charset="0"/>
            <a:cs typeface="Times New Roman" pitchFamily="18" charset="0"/>
          </a:endParaRPr>
        </a:p>
      </dsp:txBody>
      <dsp:txXfrm>
        <a:off x="46449" y="2153587"/>
        <a:ext cx="5850096" cy="558456"/>
      </dsp:txXfrm>
    </dsp:sp>
    <dsp:sp modelId="{16A1402E-D103-4B6A-B87E-C27720B0072C}">
      <dsp:nvSpPr>
        <dsp:cNvPr id="0" name=""/>
        <dsp:cNvSpPr/>
      </dsp:nvSpPr>
      <dsp:spPr>
        <a:xfrm>
          <a:off x="486737" y="2182888"/>
          <a:ext cx="559512" cy="559512"/>
        </a:xfrm>
        <a:prstGeom prst="ellipse">
          <a:avLst/>
        </a:prstGeom>
        <a:noFill/>
        <a:ln w="38100" cap="flat" cmpd="sng" algn="ctr">
          <a:noFill/>
          <a:prstDash val="solid"/>
        </a:ln>
        <a:effectLst/>
      </dsp:spPr>
      <dsp:style>
        <a:lnRef idx="2">
          <a:scrgbClr r="0" g="0" b="0"/>
        </a:lnRef>
        <a:fillRef idx="1">
          <a:scrgbClr r="0" g="0" b="0"/>
        </a:fillRef>
        <a:effectRef idx="0">
          <a:scrgbClr r="0" g="0" b="0"/>
        </a:effectRef>
        <a:fontRef idx="minor"/>
      </dsp:style>
    </dsp:sp>
    <dsp:sp modelId="{C93A134F-935D-4179-A2AF-DA5DBA94B004}">
      <dsp:nvSpPr>
        <dsp:cNvPr id="0" name=""/>
        <dsp:cNvSpPr/>
      </dsp:nvSpPr>
      <dsp:spPr>
        <a:xfrm>
          <a:off x="0" y="2858675"/>
          <a:ext cx="5907167" cy="495956"/>
        </a:xfrm>
        <a:prstGeom prst="rect">
          <a:avLst/>
        </a:prstGeom>
        <a:solidFill>
          <a:srgbClr val="FFFF99">
            <a:alpha val="63000"/>
          </a:srgbClr>
        </a:solidFill>
        <a:ln w="381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291" tIns="40640" rIns="40640" bIns="40640" numCol="1" spcCol="1270" anchor="ctr" anchorCtr="0">
          <a:noAutofit/>
        </a:bodyPr>
        <a:lstStyle/>
        <a:p>
          <a:pPr lvl="0" algn="l" defTabSz="711200">
            <a:lnSpc>
              <a:spcPct val="90000"/>
            </a:lnSpc>
            <a:spcBef>
              <a:spcPct val="0"/>
            </a:spcBef>
            <a:spcAft>
              <a:spcPct val="35000"/>
            </a:spcAft>
          </a:pPr>
          <a:r>
            <a:rPr lang="en-US" sz="1600" b="1" kern="1200" dirty="0" smtClean="0">
              <a:solidFill>
                <a:srgbClr val="FF0000"/>
              </a:solidFill>
              <a:latin typeface="Times New Roman" pitchFamily="18" charset="0"/>
              <a:cs typeface="Times New Roman" pitchFamily="18" charset="0"/>
            </a:rPr>
            <a:t>Techno-administrative work in addition to admin work. </a:t>
          </a:r>
          <a:endParaRPr lang="en-US" sz="1600" b="1" kern="1200" dirty="0">
            <a:solidFill>
              <a:srgbClr val="FF0000"/>
            </a:solidFill>
            <a:latin typeface="Times New Roman" pitchFamily="18" charset="0"/>
            <a:cs typeface="Times New Roman" pitchFamily="18" charset="0"/>
          </a:endParaRPr>
        </a:p>
      </dsp:txBody>
      <dsp:txXfrm>
        <a:off x="0" y="2858675"/>
        <a:ext cx="5907167" cy="495956"/>
      </dsp:txXfrm>
    </dsp:sp>
    <dsp:sp modelId="{2CF07E6C-CA04-4560-BC16-74C3CAFB2CE0}">
      <dsp:nvSpPr>
        <dsp:cNvPr id="0" name=""/>
        <dsp:cNvSpPr/>
      </dsp:nvSpPr>
      <dsp:spPr>
        <a:xfrm>
          <a:off x="415813" y="2854698"/>
          <a:ext cx="559512" cy="559512"/>
        </a:xfrm>
        <a:prstGeom prst="ellipse">
          <a:avLst/>
        </a:prstGeom>
        <a:noFill/>
        <a:ln w="38100" cap="flat" cmpd="sng" algn="ctr">
          <a:noFill/>
          <a:prstDash val="solid"/>
        </a:ln>
        <a:effectLst/>
      </dsp:spPr>
      <dsp:style>
        <a:lnRef idx="2">
          <a:scrgbClr r="0" g="0" b="0"/>
        </a:lnRef>
        <a:fillRef idx="1">
          <a:scrgbClr r="0" g="0" b="0"/>
        </a:fillRef>
        <a:effectRef idx="0">
          <a:scrgbClr r="0" g="0" b="0"/>
        </a:effectRef>
        <a:fontRef idx="minor"/>
      </dsp:style>
    </dsp:sp>
    <dsp:sp modelId="{468A794F-837A-4830-992C-AD131A7A23B1}">
      <dsp:nvSpPr>
        <dsp:cNvPr id="0" name=""/>
        <dsp:cNvSpPr/>
      </dsp:nvSpPr>
      <dsp:spPr>
        <a:xfrm>
          <a:off x="0" y="3559388"/>
          <a:ext cx="5892882" cy="447610"/>
        </a:xfrm>
        <a:prstGeom prst="rect">
          <a:avLst/>
        </a:prstGeom>
        <a:solidFill>
          <a:srgbClr val="FFFF99">
            <a:alpha val="57000"/>
          </a:srgbClr>
        </a:solidFill>
        <a:ln w="381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291" tIns="35560" rIns="35560" bIns="35560" numCol="1" spcCol="1270" anchor="ctr" anchorCtr="0">
          <a:noAutofit/>
        </a:bodyPr>
        <a:lstStyle/>
        <a:p>
          <a:pPr lvl="0" algn="l" defTabSz="622300">
            <a:lnSpc>
              <a:spcPct val="90000"/>
            </a:lnSpc>
            <a:spcBef>
              <a:spcPct val="0"/>
            </a:spcBef>
            <a:spcAft>
              <a:spcPct val="35000"/>
            </a:spcAft>
          </a:pPr>
          <a:r>
            <a:rPr lang="en-US" sz="1400" b="1" kern="1200" dirty="0" smtClean="0">
              <a:solidFill>
                <a:srgbClr val="FF0000"/>
              </a:solidFill>
              <a:latin typeface="Times New Roman" pitchFamily="18" charset="0"/>
              <a:cs typeface="Times New Roman" pitchFamily="18" charset="0"/>
            </a:rPr>
            <a:t>Maintenance  and inspection of all types of field stations, repair and calibration of all instruments including radars</a:t>
          </a:r>
          <a:endParaRPr lang="en-US" sz="1400" b="1" kern="1200" dirty="0">
            <a:solidFill>
              <a:srgbClr val="FF0000"/>
            </a:solidFill>
            <a:latin typeface="Times New Roman" pitchFamily="18" charset="0"/>
            <a:cs typeface="Times New Roman" pitchFamily="18" charset="0"/>
          </a:endParaRPr>
        </a:p>
      </dsp:txBody>
      <dsp:txXfrm>
        <a:off x="0" y="3559388"/>
        <a:ext cx="5892882" cy="447610"/>
      </dsp:txXfrm>
    </dsp:sp>
    <dsp:sp modelId="{6B40A61B-0686-47A4-907A-2AB66A8E0454}">
      <dsp:nvSpPr>
        <dsp:cNvPr id="0" name=""/>
        <dsp:cNvSpPr/>
      </dsp:nvSpPr>
      <dsp:spPr>
        <a:xfrm>
          <a:off x="193683" y="3526015"/>
          <a:ext cx="559512" cy="559512"/>
        </a:xfrm>
        <a:prstGeom prst="ellipse">
          <a:avLst/>
        </a:prstGeom>
        <a:noFill/>
        <a:ln w="38100" cap="flat" cmpd="sng" algn="ctr">
          <a:noFill/>
          <a:prstDash val="solid"/>
        </a:ln>
        <a:effectLst/>
      </dsp:spPr>
      <dsp:style>
        <a:lnRef idx="2">
          <a:scrgbClr r="0" g="0" b="0"/>
        </a:lnRef>
        <a:fillRef idx="1">
          <a:scrgbClr r="0" g="0" b="0"/>
        </a:fillRef>
        <a:effectRef idx="0">
          <a:scrgbClr r="0" g="0" b="0"/>
        </a:effectRef>
        <a:fontRef idx="minor"/>
      </dsp:style>
    </dsp:sp>
    <dsp:sp modelId="{4A2962E1-D8E1-4B65-BDDB-BA52A15E7B44}">
      <dsp:nvSpPr>
        <dsp:cNvPr id="0" name=""/>
        <dsp:cNvSpPr/>
      </dsp:nvSpPr>
      <dsp:spPr>
        <a:xfrm>
          <a:off x="-19873" y="4314404"/>
          <a:ext cx="5869954" cy="447610"/>
        </a:xfrm>
        <a:prstGeom prst="rect">
          <a:avLst/>
        </a:prstGeom>
        <a:solidFill>
          <a:srgbClr val="FFFF99">
            <a:alpha val="50000"/>
          </a:srgbClr>
        </a:solidFill>
        <a:ln w="381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291" tIns="40640" rIns="40640" bIns="40640" numCol="1" spcCol="1270" anchor="ctr" anchorCtr="0">
          <a:noAutofit/>
        </a:bodyPr>
        <a:lstStyle/>
        <a:p>
          <a:pPr lvl="0" algn="l" defTabSz="711200">
            <a:lnSpc>
              <a:spcPct val="90000"/>
            </a:lnSpc>
            <a:spcBef>
              <a:spcPct val="0"/>
            </a:spcBef>
            <a:spcAft>
              <a:spcPct val="35000"/>
            </a:spcAft>
          </a:pPr>
          <a:r>
            <a:rPr lang="en-US" sz="1600" b="1" kern="1200" dirty="0" smtClean="0">
              <a:solidFill>
                <a:srgbClr val="FF0000"/>
              </a:solidFill>
              <a:latin typeface="Times New Roman" pitchFamily="18" charset="0"/>
              <a:cs typeface="Times New Roman" pitchFamily="18" charset="0"/>
            </a:rPr>
            <a:t>Impart training as instructors at training Centers.</a:t>
          </a:r>
          <a:endParaRPr lang="en-US" sz="1600" b="1" kern="1200" dirty="0">
            <a:solidFill>
              <a:srgbClr val="FF0000"/>
            </a:solidFill>
            <a:latin typeface="Times New Roman" pitchFamily="18" charset="0"/>
            <a:cs typeface="Times New Roman" pitchFamily="18" charset="0"/>
          </a:endParaRPr>
        </a:p>
      </dsp:txBody>
      <dsp:txXfrm>
        <a:off x="-19873" y="4314404"/>
        <a:ext cx="5869954" cy="447610"/>
      </dsp:txXfrm>
    </dsp:sp>
    <dsp:sp modelId="{FB4BCACC-3C31-41A0-960B-19C41958AE78}">
      <dsp:nvSpPr>
        <dsp:cNvPr id="0" name=""/>
        <dsp:cNvSpPr/>
      </dsp:nvSpPr>
      <dsp:spPr>
        <a:xfrm>
          <a:off x="-211668" y="4197824"/>
          <a:ext cx="559512" cy="559512"/>
        </a:xfrm>
        <a:prstGeom prst="ellipse">
          <a:avLst/>
        </a:prstGeom>
        <a:noFill/>
        <a:ln w="381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049E2D-A774-40DD-B81F-A12AC4C9A9A2}">
      <dsp:nvSpPr>
        <dsp:cNvPr id="0" name=""/>
        <dsp:cNvSpPr/>
      </dsp:nvSpPr>
      <dsp:spPr>
        <a:xfrm>
          <a:off x="-5783683" y="-845400"/>
          <a:ext cx="6574527" cy="6574527"/>
        </a:xfrm>
        <a:prstGeom prst="blockArc">
          <a:avLst>
            <a:gd name="adj1" fmla="val 18900000"/>
            <a:gd name="adj2" fmla="val 2700000"/>
            <a:gd name="adj3" fmla="val 329"/>
          </a:avLst>
        </a:prstGeom>
        <a:noFill/>
        <a:ln w="38100" cap="flat" cmpd="sng" algn="ctr">
          <a:noFill/>
          <a:prstDash val="solid"/>
        </a:ln>
        <a:effectLst/>
      </dsp:spPr>
      <dsp:style>
        <a:lnRef idx="2">
          <a:scrgbClr r="0" g="0" b="0"/>
        </a:lnRef>
        <a:fillRef idx="0">
          <a:scrgbClr r="0" g="0" b="0"/>
        </a:fillRef>
        <a:effectRef idx="0">
          <a:scrgbClr r="0" g="0" b="0"/>
        </a:effectRef>
        <a:fontRef idx="minor"/>
      </dsp:style>
    </dsp:sp>
    <dsp:sp modelId="{E285281F-9CC9-424A-8063-9E5E41736801}">
      <dsp:nvSpPr>
        <dsp:cNvPr id="0" name=""/>
        <dsp:cNvSpPr/>
      </dsp:nvSpPr>
      <dsp:spPr>
        <a:xfrm>
          <a:off x="12938" y="17522"/>
          <a:ext cx="4985089" cy="539399"/>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2292" tIns="35560" rIns="35560" bIns="35560" numCol="1" spcCol="1270" anchor="ctr" anchorCtr="0">
          <a:noAutofit/>
        </a:bodyPr>
        <a:lstStyle/>
        <a:p>
          <a:pPr lvl="0" algn="l" defTabSz="622300">
            <a:lnSpc>
              <a:spcPct val="90000"/>
            </a:lnSpc>
            <a:spcBef>
              <a:spcPct val="0"/>
            </a:spcBef>
            <a:spcAft>
              <a:spcPct val="35000"/>
            </a:spcAft>
          </a:pPr>
          <a:r>
            <a:rPr lang="en-US" sz="1400" b="1" i="0" kern="1200" dirty="0" smtClean="0">
              <a:solidFill>
                <a:srgbClr val="0070C0"/>
              </a:solidFill>
            </a:rPr>
            <a:t>Submission of </a:t>
          </a:r>
          <a:r>
            <a:rPr lang="en-US" sz="1400" b="1" i="0" kern="1200" baseline="0" dirty="0" smtClean="0">
              <a:solidFill>
                <a:srgbClr val="0070C0"/>
              </a:solidFill>
            </a:rPr>
            <a:t>papers</a:t>
          </a:r>
          <a:r>
            <a:rPr lang="en-US" sz="1400" b="1" i="0" kern="1200" dirty="0" smtClean="0">
              <a:solidFill>
                <a:srgbClr val="0070C0"/>
              </a:solidFill>
            </a:rPr>
            <a:t>. Its more </a:t>
          </a:r>
          <a:r>
            <a:rPr lang="en-US" sz="1400" b="1" i="0" kern="1200" baseline="0" dirty="0" smtClean="0">
              <a:solidFill>
                <a:srgbClr val="0070C0"/>
              </a:solidFill>
            </a:rPr>
            <a:t>of</a:t>
          </a:r>
          <a:r>
            <a:rPr lang="en-US" sz="1400" b="1" i="0" kern="1200" dirty="0" smtClean="0">
              <a:solidFill>
                <a:srgbClr val="0070C0"/>
              </a:solidFill>
            </a:rPr>
            <a:t> </a:t>
          </a:r>
          <a:r>
            <a:rPr lang="en-US" sz="1400" b="1" i="0" kern="1200" baseline="0" dirty="0" smtClean="0">
              <a:solidFill>
                <a:srgbClr val="0070C0"/>
              </a:solidFill>
            </a:rPr>
            <a:t>documentation</a:t>
          </a:r>
          <a:r>
            <a:rPr lang="en-US" sz="1400" b="1" i="0" kern="1200" dirty="0" smtClean="0">
              <a:solidFill>
                <a:srgbClr val="0070C0"/>
              </a:solidFill>
            </a:rPr>
            <a:t> of  real time </a:t>
          </a:r>
          <a:r>
            <a:rPr lang="en-US" sz="1400" b="1" i="0" kern="1200" baseline="0" dirty="0" smtClean="0">
              <a:solidFill>
                <a:srgbClr val="0070C0"/>
              </a:solidFill>
            </a:rPr>
            <a:t>weather</a:t>
          </a:r>
          <a:r>
            <a:rPr lang="en-US" sz="1400" b="1" i="0" kern="1200" dirty="0" smtClean="0">
              <a:solidFill>
                <a:srgbClr val="0070C0"/>
              </a:solidFill>
            </a:rPr>
            <a:t> events</a:t>
          </a:r>
          <a:endParaRPr lang="en-US" sz="1400" b="1" i="0" kern="1200" dirty="0">
            <a:solidFill>
              <a:srgbClr val="0070C0"/>
            </a:solidFill>
          </a:endParaRPr>
        </a:p>
      </dsp:txBody>
      <dsp:txXfrm>
        <a:off x="12938" y="17522"/>
        <a:ext cx="4985089" cy="539399"/>
      </dsp:txXfrm>
    </dsp:sp>
    <dsp:sp modelId="{C24D1AF4-3B9A-4435-A8FD-BB286E6BEC2A}">
      <dsp:nvSpPr>
        <dsp:cNvPr id="0" name=""/>
        <dsp:cNvSpPr/>
      </dsp:nvSpPr>
      <dsp:spPr>
        <a:xfrm>
          <a:off x="-199662" y="166535"/>
          <a:ext cx="554791" cy="554791"/>
        </a:xfrm>
        <a:prstGeom prst="ellipse">
          <a:avLst/>
        </a:prstGeom>
        <a:noFill/>
        <a:ln w="38100" cap="flat" cmpd="sng" algn="ctr">
          <a:noFill/>
          <a:prstDash val="solid"/>
        </a:ln>
        <a:effectLst/>
      </dsp:spPr>
      <dsp:style>
        <a:lnRef idx="2">
          <a:scrgbClr r="0" g="0" b="0"/>
        </a:lnRef>
        <a:fillRef idx="1">
          <a:scrgbClr r="0" g="0" b="0"/>
        </a:fillRef>
        <a:effectRef idx="0">
          <a:scrgbClr r="0" g="0" b="0"/>
        </a:effectRef>
        <a:fontRef idx="minor"/>
      </dsp:style>
    </dsp:sp>
    <dsp:sp modelId="{104BBA46-BFA7-44EF-A7A7-E8E004150F84}">
      <dsp:nvSpPr>
        <dsp:cNvPr id="0" name=""/>
        <dsp:cNvSpPr/>
      </dsp:nvSpPr>
      <dsp:spPr>
        <a:xfrm>
          <a:off x="26468" y="650195"/>
          <a:ext cx="4969969" cy="62192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2292" tIns="30480" rIns="30480" bIns="30480" numCol="1" spcCol="1270" anchor="ctr" anchorCtr="0">
          <a:noAutofit/>
        </a:bodyPr>
        <a:lstStyle/>
        <a:p>
          <a:pPr lvl="0" algn="l" defTabSz="533400">
            <a:lnSpc>
              <a:spcPct val="90000"/>
            </a:lnSpc>
            <a:spcBef>
              <a:spcPct val="0"/>
            </a:spcBef>
            <a:spcAft>
              <a:spcPct val="35000"/>
            </a:spcAft>
          </a:pPr>
          <a:r>
            <a:rPr lang="en-US" sz="1200" b="1" i="0" kern="1200" baseline="0" dirty="0" smtClean="0">
              <a:solidFill>
                <a:srgbClr val="0070C0"/>
              </a:solidFill>
            </a:rPr>
            <a:t>As per the </a:t>
          </a:r>
          <a:r>
            <a:rPr lang="en-US" sz="1200" b="1" i="0" kern="1200" baseline="0" dirty="0" err="1" smtClean="0">
              <a:solidFill>
                <a:srgbClr val="0070C0"/>
              </a:solidFill>
            </a:rPr>
            <a:t>XIth</a:t>
          </a:r>
          <a:r>
            <a:rPr lang="en-US" sz="1200" b="1" i="0" kern="1200" baseline="0" dirty="0" smtClean="0">
              <a:solidFill>
                <a:srgbClr val="0070C0"/>
              </a:solidFill>
            </a:rPr>
            <a:t> and </a:t>
          </a:r>
          <a:r>
            <a:rPr lang="en-US" sz="1200" b="1" i="0" kern="1200" baseline="0" dirty="0" err="1" smtClean="0">
              <a:solidFill>
                <a:srgbClr val="0070C0"/>
              </a:solidFill>
            </a:rPr>
            <a:t>XIIth</a:t>
          </a:r>
          <a:r>
            <a:rPr lang="en-US" sz="1200" b="1" i="0" kern="1200" baseline="0" dirty="0" smtClean="0">
              <a:solidFill>
                <a:srgbClr val="0070C0"/>
              </a:solidFill>
            </a:rPr>
            <a:t> five year plan, Group A post in IMD are more into procurement of  instrument and maintenance by means of AMC</a:t>
          </a:r>
          <a:r>
            <a:rPr lang="en-US" sz="1200" b="1" i="0" kern="1200" baseline="0" dirty="0" smtClean="0"/>
            <a:t>.</a:t>
          </a:r>
          <a:endParaRPr lang="en-US" sz="1200" b="1" i="0" kern="1200" baseline="0" dirty="0"/>
        </a:p>
      </dsp:txBody>
      <dsp:txXfrm>
        <a:off x="26468" y="650195"/>
        <a:ext cx="4969969" cy="621921"/>
      </dsp:txXfrm>
    </dsp:sp>
    <dsp:sp modelId="{DEB225D7-7F17-4349-8384-8164479EC89C}">
      <dsp:nvSpPr>
        <dsp:cNvPr id="0" name=""/>
        <dsp:cNvSpPr/>
      </dsp:nvSpPr>
      <dsp:spPr>
        <a:xfrm>
          <a:off x="202268" y="832675"/>
          <a:ext cx="554791" cy="554791"/>
        </a:xfrm>
        <a:prstGeom prst="ellipse">
          <a:avLst/>
        </a:prstGeom>
        <a:noFill/>
        <a:ln w="38100" cap="flat" cmpd="sng" algn="ctr">
          <a:noFill/>
          <a:prstDash val="solid"/>
        </a:ln>
        <a:effectLst/>
      </dsp:spPr>
      <dsp:style>
        <a:lnRef idx="2">
          <a:scrgbClr r="0" g="0" b="0"/>
        </a:lnRef>
        <a:fillRef idx="1">
          <a:scrgbClr r="0" g="0" b="0"/>
        </a:fillRef>
        <a:effectRef idx="0">
          <a:scrgbClr r="0" g="0" b="0"/>
        </a:effectRef>
        <a:fontRef idx="minor"/>
      </dsp:style>
    </dsp:sp>
    <dsp:sp modelId="{0AE01817-B7D7-4BDB-9F32-AEEED86B43FF}">
      <dsp:nvSpPr>
        <dsp:cNvPr id="0" name=""/>
        <dsp:cNvSpPr/>
      </dsp:nvSpPr>
      <dsp:spPr>
        <a:xfrm>
          <a:off x="49020" y="1380001"/>
          <a:ext cx="4960419" cy="646052"/>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2292" tIns="43180" rIns="43180" bIns="43180" numCol="1" spcCol="1270" anchor="ctr" anchorCtr="0">
          <a:noAutofit/>
        </a:bodyPr>
        <a:lstStyle/>
        <a:p>
          <a:pPr lvl="0" algn="l" defTabSz="755650">
            <a:lnSpc>
              <a:spcPct val="90000"/>
            </a:lnSpc>
            <a:spcBef>
              <a:spcPct val="0"/>
            </a:spcBef>
            <a:spcAft>
              <a:spcPct val="35000"/>
            </a:spcAft>
          </a:pPr>
          <a:r>
            <a:rPr lang="en-US" sz="1700" b="1" i="0" kern="1200" dirty="0" smtClean="0">
              <a:solidFill>
                <a:srgbClr val="0070C0"/>
              </a:solidFill>
            </a:rPr>
            <a:t>Responsibility of analysis of data and  forecasting.</a:t>
          </a:r>
          <a:endParaRPr lang="en-US" sz="1700" kern="1200" dirty="0">
            <a:solidFill>
              <a:srgbClr val="0070C0"/>
            </a:solidFill>
          </a:endParaRPr>
        </a:p>
      </dsp:txBody>
      <dsp:txXfrm>
        <a:off x="49020" y="1380001"/>
        <a:ext cx="4960419" cy="646052"/>
      </dsp:txXfrm>
    </dsp:sp>
    <dsp:sp modelId="{E90A0FE7-1013-4F53-8A58-0E98693DF9F1}">
      <dsp:nvSpPr>
        <dsp:cNvPr id="0" name=""/>
        <dsp:cNvSpPr/>
      </dsp:nvSpPr>
      <dsp:spPr>
        <a:xfrm>
          <a:off x="422524" y="1498327"/>
          <a:ext cx="554791" cy="554791"/>
        </a:xfrm>
        <a:prstGeom prst="ellipse">
          <a:avLst/>
        </a:prstGeom>
        <a:noFill/>
        <a:ln w="38100" cap="flat" cmpd="sng" algn="ctr">
          <a:noFill/>
          <a:prstDash val="solid"/>
        </a:ln>
        <a:effectLst/>
      </dsp:spPr>
      <dsp:style>
        <a:lnRef idx="2">
          <a:scrgbClr r="0" g="0" b="0"/>
        </a:lnRef>
        <a:fillRef idx="1">
          <a:scrgbClr r="0" g="0" b="0"/>
        </a:fillRef>
        <a:effectRef idx="0">
          <a:scrgbClr r="0" g="0" b="0"/>
        </a:effectRef>
        <a:fontRef idx="minor"/>
      </dsp:style>
    </dsp:sp>
    <dsp:sp modelId="{0C0641DB-6AAB-4AF8-9341-D3D4BF80E0B5}">
      <dsp:nvSpPr>
        <dsp:cNvPr id="0" name=""/>
        <dsp:cNvSpPr/>
      </dsp:nvSpPr>
      <dsp:spPr>
        <a:xfrm>
          <a:off x="45483" y="2111455"/>
          <a:ext cx="4957165" cy="63673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2292" tIns="40640" rIns="40640" bIns="40640" numCol="1" spcCol="1270" anchor="ctr" anchorCtr="0">
          <a:noAutofit/>
        </a:bodyPr>
        <a:lstStyle/>
        <a:p>
          <a:pPr lvl="0" algn="l" defTabSz="711200">
            <a:lnSpc>
              <a:spcPct val="90000"/>
            </a:lnSpc>
            <a:spcBef>
              <a:spcPct val="0"/>
            </a:spcBef>
            <a:spcAft>
              <a:spcPct val="35000"/>
            </a:spcAft>
          </a:pPr>
          <a:r>
            <a:rPr lang="en-US" sz="1600" b="1" i="0" kern="1200" baseline="0" dirty="0" smtClean="0">
              <a:solidFill>
                <a:srgbClr val="0070C0"/>
              </a:solidFill>
            </a:rPr>
            <a:t>Heading  the Administrative &amp; technical units</a:t>
          </a:r>
          <a:r>
            <a:rPr lang="en-US" sz="1600" b="1" i="0" kern="1200" baseline="0" dirty="0" smtClean="0"/>
            <a:t>.</a:t>
          </a:r>
          <a:endParaRPr lang="en-US" sz="1600" b="1" i="0" kern="1200" baseline="0" dirty="0"/>
        </a:p>
      </dsp:txBody>
      <dsp:txXfrm>
        <a:off x="45483" y="2111455"/>
        <a:ext cx="4957165" cy="636731"/>
      </dsp:txXfrm>
    </dsp:sp>
    <dsp:sp modelId="{A39F71A5-C77F-44C2-9E15-2F3CE912AFD9}">
      <dsp:nvSpPr>
        <dsp:cNvPr id="0" name=""/>
        <dsp:cNvSpPr/>
      </dsp:nvSpPr>
      <dsp:spPr>
        <a:xfrm>
          <a:off x="492849" y="2164467"/>
          <a:ext cx="554791" cy="554791"/>
        </a:xfrm>
        <a:prstGeom prst="ellipse">
          <a:avLst/>
        </a:prstGeom>
        <a:noFill/>
        <a:ln w="38100" cap="flat" cmpd="sng" algn="ctr">
          <a:noFill/>
          <a:prstDash val="solid"/>
        </a:ln>
        <a:effectLst/>
      </dsp:spPr>
      <dsp:style>
        <a:lnRef idx="2">
          <a:scrgbClr r="0" g="0" b="0"/>
        </a:lnRef>
        <a:fillRef idx="1">
          <a:scrgbClr r="0" g="0" b="0"/>
        </a:fillRef>
        <a:effectRef idx="0">
          <a:scrgbClr r="0" g="0" b="0"/>
        </a:effectRef>
        <a:fontRef idx="minor"/>
      </dsp:style>
    </dsp:sp>
    <dsp:sp modelId="{2BA5D46E-6924-46B2-ABC9-F32724311EA2}">
      <dsp:nvSpPr>
        <dsp:cNvPr id="0" name=""/>
        <dsp:cNvSpPr/>
      </dsp:nvSpPr>
      <dsp:spPr>
        <a:xfrm>
          <a:off x="25053" y="2799854"/>
          <a:ext cx="4960419" cy="705508"/>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2292" tIns="38100" rIns="38100" bIns="38100" numCol="1" spcCol="1270" anchor="ctr" anchorCtr="0">
          <a:noAutofit/>
        </a:bodyPr>
        <a:lstStyle/>
        <a:p>
          <a:pPr lvl="0" algn="l" defTabSz="666750">
            <a:lnSpc>
              <a:spcPct val="90000"/>
            </a:lnSpc>
            <a:spcBef>
              <a:spcPct val="0"/>
            </a:spcBef>
            <a:spcAft>
              <a:spcPct val="35000"/>
            </a:spcAft>
          </a:pPr>
          <a:r>
            <a:rPr lang="en-US" sz="1500" b="1" i="0" kern="1200" baseline="0" dirty="0" smtClean="0">
              <a:solidFill>
                <a:srgbClr val="0070C0"/>
              </a:solidFill>
            </a:rPr>
            <a:t>They are not directly  responsible maintenance  of field stations .</a:t>
          </a:r>
          <a:endParaRPr lang="en-US" sz="1500" b="1" i="0" kern="1200" baseline="0" dirty="0">
            <a:solidFill>
              <a:srgbClr val="0070C0"/>
            </a:solidFill>
          </a:endParaRPr>
        </a:p>
      </dsp:txBody>
      <dsp:txXfrm>
        <a:off x="25053" y="2799854"/>
        <a:ext cx="4960419" cy="705508"/>
      </dsp:txXfrm>
    </dsp:sp>
    <dsp:sp modelId="{260EF059-5B61-47A0-B584-467F43CBD8E5}">
      <dsp:nvSpPr>
        <dsp:cNvPr id="0" name=""/>
        <dsp:cNvSpPr/>
      </dsp:nvSpPr>
      <dsp:spPr>
        <a:xfrm>
          <a:off x="422524" y="2830607"/>
          <a:ext cx="554791" cy="554791"/>
        </a:xfrm>
        <a:prstGeom prst="ellipse">
          <a:avLst/>
        </a:prstGeom>
        <a:noFill/>
        <a:ln w="38100" cap="flat" cmpd="sng" algn="ctr">
          <a:noFill/>
          <a:prstDash val="solid"/>
        </a:ln>
        <a:effectLst/>
      </dsp:spPr>
      <dsp:style>
        <a:lnRef idx="2">
          <a:scrgbClr r="0" g="0" b="0"/>
        </a:lnRef>
        <a:fillRef idx="1">
          <a:scrgbClr r="0" g="0" b="0"/>
        </a:fillRef>
        <a:effectRef idx="0">
          <a:scrgbClr r="0" g="0" b="0"/>
        </a:effectRef>
        <a:fontRef idx="minor"/>
      </dsp:style>
    </dsp:sp>
    <dsp:sp modelId="{3D12C2AE-181A-46C8-AD6B-E2C495763EDE}">
      <dsp:nvSpPr>
        <dsp:cNvPr id="0" name=""/>
        <dsp:cNvSpPr/>
      </dsp:nvSpPr>
      <dsp:spPr>
        <a:xfrm>
          <a:off x="36855" y="3522698"/>
          <a:ext cx="4969969" cy="589312"/>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2292" tIns="38100" rIns="38100" bIns="38100" numCol="1" spcCol="1270" anchor="ctr" anchorCtr="0">
          <a:noAutofit/>
        </a:bodyPr>
        <a:lstStyle/>
        <a:p>
          <a:pPr lvl="0" algn="l" defTabSz="666750">
            <a:lnSpc>
              <a:spcPct val="90000"/>
            </a:lnSpc>
            <a:spcBef>
              <a:spcPct val="0"/>
            </a:spcBef>
            <a:spcAft>
              <a:spcPct val="35000"/>
            </a:spcAft>
          </a:pPr>
          <a:r>
            <a:rPr lang="en-US" sz="1500" b="1" i="0" kern="1200" baseline="0" dirty="0" smtClean="0">
              <a:solidFill>
                <a:srgbClr val="0070C0"/>
              </a:solidFill>
            </a:rPr>
            <a:t>Implementation of IMD projects</a:t>
          </a:r>
          <a:r>
            <a:rPr lang="en-US" sz="1500" b="1" i="0" kern="1200" baseline="0" dirty="0" smtClean="0"/>
            <a:t>.</a:t>
          </a:r>
          <a:endParaRPr lang="en-US" sz="1500" b="1" i="0" kern="1200" baseline="0" dirty="0"/>
        </a:p>
      </dsp:txBody>
      <dsp:txXfrm>
        <a:off x="36855" y="3522698"/>
        <a:ext cx="4969969" cy="589312"/>
      </dsp:txXfrm>
    </dsp:sp>
    <dsp:sp modelId="{C613ACBE-7EC9-465C-A075-2B437930F3A8}">
      <dsp:nvSpPr>
        <dsp:cNvPr id="0" name=""/>
        <dsp:cNvSpPr/>
      </dsp:nvSpPr>
      <dsp:spPr>
        <a:xfrm>
          <a:off x="202268" y="3496259"/>
          <a:ext cx="554791" cy="554791"/>
        </a:xfrm>
        <a:prstGeom prst="ellipse">
          <a:avLst/>
        </a:prstGeom>
        <a:noFill/>
        <a:ln w="38100" cap="flat" cmpd="sng" algn="ctr">
          <a:noFill/>
          <a:prstDash val="solid"/>
        </a:ln>
        <a:effectLst/>
      </dsp:spPr>
      <dsp:style>
        <a:lnRef idx="2">
          <a:scrgbClr r="0" g="0" b="0"/>
        </a:lnRef>
        <a:fillRef idx="1">
          <a:scrgbClr r="0" g="0" b="0"/>
        </a:fillRef>
        <a:effectRef idx="0">
          <a:scrgbClr r="0" g="0" b="0"/>
        </a:effectRef>
        <a:fontRef idx="minor"/>
      </dsp:style>
    </dsp:sp>
    <dsp:sp modelId="{E7F16340-4588-4023-B9C8-EFC6F5558325}">
      <dsp:nvSpPr>
        <dsp:cNvPr id="0" name=""/>
        <dsp:cNvSpPr/>
      </dsp:nvSpPr>
      <dsp:spPr>
        <a:xfrm>
          <a:off x="12938" y="4194708"/>
          <a:ext cx="4985089" cy="55122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2292" tIns="38100" rIns="38100" bIns="38100" numCol="1" spcCol="1270" anchor="ctr" anchorCtr="0">
          <a:noAutofit/>
        </a:bodyPr>
        <a:lstStyle/>
        <a:p>
          <a:pPr lvl="0" algn="l" defTabSz="666750">
            <a:lnSpc>
              <a:spcPct val="90000"/>
            </a:lnSpc>
            <a:spcBef>
              <a:spcPct val="0"/>
            </a:spcBef>
            <a:spcAft>
              <a:spcPct val="35000"/>
            </a:spcAft>
          </a:pPr>
          <a:r>
            <a:rPr lang="en-US" sz="1500" b="1" i="0" kern="1200" baseline="0" dirty="0" smtClean="0">
              <a:solidFill>
                <a:srgbClr val="0070C0"/>
              </a:solidFill>
            </a:rPr>
            <a:t>All type of administrative works</a:t>
          </a:r>
          <a:r>
            <a:rPr lang="en-US" sz="1500" b="1" i="0" kern="1200" baseline="0" dirty="0" smtClean="0"/>
            <a:t>.</a:t>
          </a:r>
          <a:endParaRPr lang="en-US" sz="1500" b="1" i="0" kern="1200" baseline="0" dirty="0"/>
        </a:p>
      </dsp:txBody>
      <dsp:txXfrm>
        <a:off x="12938" y="4194708"/>
        <a:ext cx="4985089" cy="551227"/>
      </dsp:txXfrm>
    </dsp:sp>
    <dsp:sp modelId="{44B2B3F9-9CB1-4E6A-9AA8-9B1FE2ACAACE}">
      <dsp:nvSpPr>
        <dsp:cNvPr id="0" name=""/>
        <dsp:cNvSpPr/>
      </dsp:nvSpPr>
      <dsp:spPr>
        <a:xfrm>
          <a:off x="-199662" y="4162399"/>
          <a:ext cx="554791" cy="554791"/>
        </a:xfrm>
        <a:prstGeom prst="ellipse">
          <a:avLst/>
        </a:prstGeom>
        <a:noFill/>
        <a:ln w="381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BEB596-80AC-4064-928D-15E1BE9D7452}">
      <dsp:nvSpPr>
        <dsp:cNvPr id="0" name=""/>
        <dsp:cNvSpPr/>
      </dsp:nvSpPr>
      <dsp:spPr>
        <a:xfrm>
          <a:off x="0" y="0"/>
          <a:ext cx="2574563" cy="5515981"/>
        </a:xfrm>
        <a:prstGeom prst="roundRect">
          <a:avLst>
            <a:gd name="adj" fmla="val 10000"/>
          </a:avLst>
        </a:prstGeom>
        <a:solidFill>
          <a:schemeClr val="accent3">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i="1" kern="1200" dirty="0" smtClean="0">
              <a:latin typeface="Times New Roman" pitchFamily="18" charset="0"/>
              <a:cs typeface="Times New Roman" pitchFamily="18" charset="0"/>
            </a:rPr>
            <a:t>Group-C staff</a:t>
          </a:r>
        </a:p>
        <a:p>
          <a:pPr lvl="0" algn="ctr" defTabSz="711200">
            <a:lnSpc>
              <a:spcPct val="90000"/>
            </a:lnSpc>
            <a:spcBef>
              <a:spcPct val="0"/>
            </a:spcBef>
            <a:spcAft>
              <a:spcPct val="35000"/>
            </a:spcAft>
          </a:pPr>
          <a:r>
            <a:rPr lang="en-US" sz="1600" b="1" i="1" kern="1200" dirty="0" smtClean="0">
              <a:latin typeface="Times New Roman" pitchFamily="18" charset="0"/>
              <a:cs typeface="Times New Roman" pitchFamily="18" charset="0"/>
            </a:rPr>
            <a:t>GP-Rs. 2800/-</a:t>
          </a:r>
        </a:p>
        <a:p>
          <a:pPr lvl="0" algn="ctr" defTabSz="711200">
            <a:lnSpc>
              <a:spcPct val="90000"/>
            </a:lnSpc>
            <a:spcBef>
              <a:spcPct val="0"/>
            </a:spcBef>
            <a:spcAft>
              <a:spcPct val="35000"/>
            </a:spcAft>
          </a:pPr>
          <a:r>
            <a:rPr lang="en-US" sz="1600" b="1" i="1" kern="1200" dirty="0" smtClean="0">
              <a:latin typeface="Times New Roman" pitchFamily="18" charset="0"/>
              <a:cs typeface="Times New Roman" pitchFamily="18" charset="0"/>
            </a:rPr>
            <a:t> &amp; Rs. 1800/- </a:t>
          </a:r>
        </a:p>
        <a:p>
          <a:pPr lvl="0" algn="ctr" defTabSz="711200">
            <a:lnSpc>
              <a:spcPct val="90000"/>
            </a:lnSpc>
            <a:spcBef>
              <a:spcPct val="0"/>
            </a:spcBef>
            <a:spcAft>
              <a:spcPct val="35000"/>
            </a:spcAft>
          </a:pPr>
          <a:r>
            <a:rPr lang="en-US" sz="1600" b="1" i="1" kern="1200" dirty="0" smtClean="0">
              <a:latin typeface="Times New Roman" pitchFamily="18" charset="0"/>
              <a:cs typeface="Times New Roman" pitchFamily="18" charset="0"/>
            </a:rPr>
            <a:t>With SSC or equivalent technical qualification. </a:t>
          </a:r>
          <a:endParaRPr lang="en-US" sz="1600" b="1" i="1" kern="1200" dirty="0"/>
        </a:p>
      </dsp:txBody>
      <dsp:txXfrm>
        <a:off x="0" y="0"/>
        <a:ext cx="2574563" cy="1654794"/>
      </dsp:txXfrm>
    </dsp:sp>
    <dsp:sp modelId="{7827C15D-646B-4B38-B5D6-7D5A4852A938}">
      <dsp:nvSpPr>
        <dsp:cNvPr id="0" name=""/>
        <dsp:cNvSpPr/>
      </dsp:nvSpPr>
      <dsp:spPr>
        <a:xfrm>
          <a:off x="257456" y="1656410"/>
          <a:ext cx="2059651" cy="1663143"/>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b="1" kern="1200" dirty="0" smtClean="0">
              <a:latin typeface="Times New Roman" pitchFamily="18" charset="0"/>
              <a:cs typeface="Times New Roman" pitchFamily="18" charset="0"/>
            </a:rPr>
            <a:t>One two months  training in entire service. </a:t>
          </a:r>
        </a:p>
        <a:p>
          <a:pPr lvl="0" algn="ctr" defTabSz="889000">
            <a:lnSpc>
              <a:spcPct val="90000"/>
            </a:lnSpc>
            <a:spcBef>
              <a:spcPct val="0"/>
            </a:spcBef>
            <a:spcAft>
              <a:spcPct val="35000"/>
            </a:spcAft>
          </a:pPr>
          <a:endParaRPr lang="en-US" sz="2000" kern="1200" dirty="0"/>
        </a:p>
      </dsp:txBody>
      <dsp:txXfrm>
        <a:off x="257456" y="1656410"/>
        <a:ext cx="2059651" cy="1663143"/>
      </dsp:txXfrm>
    </dsp:sp>
    <dsp:sp modelId="{C8C2B9AF-05E8-4C63-8585-A5DA3CAF830B}">
      <dsp:nvSpPr>
        <dsp:cNvPr id="0" name=""/>
        <dsp:cNvSpPr/>
      </dsp:nvSpPr>
      <dsp:spPr>
        <a:xfrm>
          <a:off x="257456" y="3647477"/>
          <a:ext cx="2059651" cy="1663143"/>
        </a:xfrm>
        <a:prstGeom prst="roundRect">
          <a:avLst>
            <a:gd name="adj" fmla="val 10000"/>
          </a:avLst>
        </a:prstGeom>
        <a:solidFill>
          <a:schemeClr val="accent3">
            <a:hueOff val="-16826439"/>
            <a:satOff val="-8652"/>
            <a:lumOff val="-372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b="1" kern="1200" dirty="0" smtClean="0">
              <a:latin typeface="Times New Roman" pitchFamily="18" charset="0"/>
              <a:cs typeface="Times New Roman" pitchFamily="18" charset="0"/>
            </a:rPr>
            <a:t>Three promotions in entire service.</a:t>
          </a:r>
          <a:endParaRPr lang="en-US" sz="2000" kern="1200" dirty="0"/>
        </a:p>
      </dsp:txBody>
      <dsp:txXfrm>
        <a:off x="257456" y="3647477"/>
        <a:ext cx="2059651" cy="1663143"/>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A01B26-D6C7-4A3E-90BC-9247B61E2240}">
      <dsp:nvSpPr>
        <dsp:cNvPr id="0" name=""/>
        <dsp:cNvSpPr/>
      </dsp:nvSpPr>
      <dsp:spPr>
        <a:xfrm>
          <a:off x="0" y="0"/>
          <a:ext cx="2764199" cy="5486399"/>
        </a:xfrm>
        <a:prstGeom prst="roundRect">
          <a:avLst>
            <a:gd name="adj" fmla="val 10000"/>
          </a:avLst>
        </a:prstGeom>
        <a:solidFill>
          <a:schemeClr val="accent3">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i="1" kern="1200" dirty="0" smtClean="0">
              <a:latin typeface="Times New Roman" pitchFamily="18" charset="0"/>
              <a:cs typeface="Times New Roman" pitchFamily="18" charset="0"/>
            </a:rPr>
            <a:t>Group-B officers</a:t>
          </a:r>
        </a:p>
        <a:p>
          <a:pPr lvl="0" algn="ctr" defTabSz="889000">
            <a:lnSpc>
              <a:spcPct val="90000"/>
            </a:lnSpc>
            <a:spcBef>
              <a:spcPct val="0"/>
            </a:spcBef>
            <a:spcAft>
              <a:spcPct val="35000"/>
            </a:spcAft>
          </a:pPr>
          <a:r>
            <a:rPr lang="en-US" sz="2000" b="1" i="1" kern="1200" dirty="0" smtClean="0">
              <a:latin typeface="Times New Roman" pitchFamily="18" charset="0"/>
              <a:cs typeface="Times New Roman" pitchFamily="18" charset="0"/>
            </a:rPr>
            <a:t>GP-Rs. 4200/-</a:t>
          </a:r>
        </a:p>
        <a:p>
          <a:pPr lvl="0" algn="ctr" defTabSz="889000">
            <a:lnSpc>
              <a:spcPct val="90000"/>
            </a:lnSpc>
            <a:spcBef>
              <a:spcPct val="0"/>
            </a:spcBef>
            <a:spcAft>
              <a:spcPct val="35000"/>
            </a:spcAft>
          </a:pPr>
          <a:r>
            <a:rPr lang="en-US" sz="2000" b="1" i="1" kern="1200" dirty="0" smtClean="0">
              <a:latin typeface="Times New Roman" pitchFamily="18" charset="0"/>
              <a:cs typeface="Times New Roman" pitchFamily="18" charset="0"/>
            </a:rPr>
            <a:t>With B. Sc. First class (60% and above)</a:t>
          </a:r>
          <a:endParaRPr lang="en-US" sz="2000" b="1" i="1" kern="1200" dirty="0"/>
        </a:p>
      </dsp:txBody>
      <dsp:txXfrm>
        <a:off x="0" y="0"/>
        <a:ext cx="2764199" cy="1645919"/>
      </dsp:txXfrm>
    </dsp:sp>
    <dsp:sp modelId="{4FD237DD-41DA-48E2-B842-F008865466B3}">
      <dsp:nvSpPr>
        <dsp:cNvPr id="0" name=""/>
        <dsp:cNvSpPr/>
      </dsp:nvSpPr>
      <dsp:spPr>
        <a:xfrm>
          <a:off x="276419" y="1647527"/>
          <a:ext cx="2211359" cy="1654224"/>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b="1" kern="1200" dirty="0" smtClean="0">
              <a:latin typeface="Times New Roman" pitchFamily="18" charset="0"/>
              <a:cs typeface="Times New Roman" pitchFamily="18" charset="0"/>
            </a:rPr>
            <a:t>Three official trainings in entire service. </a:t>
          </a:r>
        </a:p>
        <a:p>
          <a:pPr lvl="0" algn="ctr" defTabSz="889000">
            <a:lnSpc>
              <a:spcPct val="90000"/>
            </a:lnSpc>
            <a:spcBef>
              <a:spcPct val="0"/>
            </a:spcBef>
            <a:spcAft>
              <a:spcPct val="35000"/>
            </a:spcAft>
          </a:pPr>
          <a:r>
            <a:rPr lang="en-US" sz="2000" b="1" kern="1200" dirty="0" smtClean="0">
              <a:latin typeface="Times New Roman" pitchFamily="18" charset="0"/>
              <a:cs typeface="Times New Roman" pitchFamily="18" charset="0"/>
            </a:rPr>
            <a:t>Duration-14 months</a:t>
          </a:r>
          <a:endParaRPr lang="en-US" sz="2000" kern="1200" dirty="0"/>
        </a:p>
      </dsp:txBody>
      <dsp:txXfrm>
        <a:off x="276419" y="1647527"/>
        <a:ext cx="2211359" cy="1654224"/>
      </dsp:txXfrm>
    </dsp:sp>
    <dsp:sp modelId="{53913DF0-5862-4EBA-9AEC-F32A287089C1}">
      <dsp:nvSpPr>
        <dsp:cNvPr id="0" name=""/>
        <dsp:cNvSpPr/>
      </dsp:nvSpPr>
      <dsp:spPr>
        <a:xfrm>
          <a:off x="276419" y="3681825"/>
          <a:ext cx="2211359" cy="1654224"/>
        </a:xfrm>
        <a:prstGeom prst="roundRect">
          <a:avLst>
            <a:gd name="adj" fmla="val 10000"/>
          </a:avLst>
        </a:prstGeom>
        <a:solidFill>
          <a:schemeClr val="accent3">
            <a:hueOff val="-16826439"/>
            <a:satOff val="-8652"/>
            <a:lumOff val="-372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b="1" kern="1200" dirty="0" smtClean="0">
              <a:latin typeface="Times New Roman" pitchFamily="18" charset="0"/>
              <a:cs typeface="Times New Roman" pitchFamily="18" charset="0"/>
            </a:rPr>
            <a:t>First promotion after 20-25 years of service </a:t>
          </a:r>
          <a:endParaRPr lang="en-US" sz="2000" kern="1200" dirty="0"/>
        </a:p>
      </dsp:txBody>
      <dsp:txXfrm>
        <a:off x="276419" y="3681825"/>
        <a:ext cx="2211359" cy="1654224"/>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5D6C4E-21D5-4C78-BBF3-8139839042A5}">
      <dsp:nvSpPr>
        <dsp:cNvPr id="0" name=""/>
        <dsp:cNvSpPr/>
      </dsp:nvSpPr>
      <dsp:spPr>
        <a:xfrm>
          <a:off x="0" y="896"/>
          <a:ext cx="10972800" cy="745532"/>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i="1" kern="1200" dirty="0" smtClean="0">
              <a:latin typeface="Times New Roman" pitchFamily="18" charset="0"/>
              <a:cs typeface="Times New Roman" pitchFamily="18" charset="0"/>
            </a:rPr>
            <a:t>Modified Flexible Complementing Scheme (FCS) was implemented in year 2011 by </a:t>
          </a:r>
          <a:r>
            <a:rPr lang="en-US" sz="2000" b="1" i="1" kern="1200" dirty="0" err="1" smtClean="0">
              <a:latin typeface="Times New Roman" pitchFamily="18" charset="0"/>
              <a:cs typeface="Times New Roman" pitchFamily="18" charset="0"/>
            </a:rPr>
            <a:t>MoES</a:t>
          </a:r>
          <a:r>
            <a:rPr lang="en-US" sz="2000" b="1" i="1" kern="1200" dirty="0" smtClean="0">
              <a:latin typeface="Times New Roman" pitchFamily="18" charset="0"/>
              <a:cs typeface="Times New Roman" pitchFamily="18" charset="0"/>
            </a:rPr>
            <a:t> only to Group A post due to their scientific criteria. Only the Group A post are described as scientific and rest all are General in nature.</a:t>
          </a:r>
          <a:endParaRPr lang="en-US" sz="2000" b="1" i="1" kern="1200" dirty="0">
            <a:latin typeface="Times New Roman" pitchFamily="18" charset="0"/>
            <a:cs typeface="Times New Roman" pitchFamily="18" charset="0"/>
          </a:endParaRPr>
        </a:p>
      </dsp:txBody>
      <dsp:txXfrm>
        <a:off x="0" y="896"/>
        <a:ext cx="10972800" cy="745532"/>
      </dsp:txXfrm>
    </dsp:sp>
    <dsp:sp modelId="{7B39469A-F1B5-4467-AB8B-B6A033A4D0F4}">
      <dsp:nvSpPr>
        <dsp:cNvPr id="0" name=""/>
        <dsp:cNvSpPr/>
      </dsp:nvSpPr>
      <dsp:spPr>
        <a:xfrm>
          <a:off x="0" y="756624"/>
          <a:ext cx="10972800" cy="745532"/>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i="1" kern="1200" dirty="0" smtClean="0">
              <a:latin typeface="Times New Roman" pitchFamily="18" charset="0"/>
              <a:cs typeface="Times New Roman" pitchFamily="18" charset="0"/>
            </a:rPr>
            <a:t>Group B promotion channel was closed after 2008. Acute stagnation in all Group B and C posts. </a:t>
          </a:r>
        </a:p>
      </dsp:txBody>
      <dsp:txXfrm>
        <a:off x="0" y="756624"/>
        <a:ext cx="10972800" cy="745532"/>
      </dsp:txXfrm>
    </dsp:sp>
    <dsp:sp modelId="{C23E45BE-0164-4A08-B3B7-E8116501055F}">
      <dsp:nvSpPr>
        <dsp:cNvPr id="0" name=""/>
        <dsp:cNvSpPr/>
      </dsp:nvSpPr>
      <dsp:spPr>
        <a:xfrm>
          <a:off x="0" y="1512351"/>
          <a:ext cx="10972800" cy="745532"/>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i="1" kern="1200" dirty="0" smtClean="0">
              <a:latin typeface="Times New Roman" pitchFamily="18" charset="0"/>
              <a:cs typeface="Times New Roman" pitchFamily="18" charset="0"/>
            </a:rPr>
            <a:t>No records on department’s actual status i.e. Scientific/operational/technical till date.</a:t>
          </a:r>
          <a:endParaRPr lang="en-US" sz="2000" b="1" i="1" kern="1200" dirty="0">
            <a:latin typeface="Times New Roman" pitchFamily="18" charset="0"/>
            <a:cs typeface="Times New Roman" pitchFamily="18" charset="0"/>
          </a:endParaRPr>
        </a:p>
      </dsp:txBody>
      <dsp:txXfrm>
        <a:off x="0" y="1512351"/>
        <a:ext cx="10972800" cy="745532"/>
      </dsp:txXfrm>
    </dsp:sp>
    <dsp:sp modelId="{0D5559A5-D574-4761-8696-0B14C18D369D}">
      <dsp:nvSpPr>
        <dsp:cNvPr id="0" name=""/>
        <dsp:cNvSpPr/>
      </dsp:nvSpPr>
      <dsp:spPr>
        <a:xfrm>
          <a:off x="0" y="2268079"/>
          <a:ext cx="10972800" cy="745532"/>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i="1" kern="1200" dirty="0" smtClean="0">
              <a:latin typeface="Times New Roman" pitchFamily="18" charset="0"/>
              <a:cs typeface="Times New Roman" pitchFamily="18" charset="0"/>
            </a:rPr>
            <a:t>Delay in implementing court orders.</a:t>
          </a:r>
          <a:endParaRPr lang="en-US" sz="2000" b="1" i="1" kern="1200" dirty="0">
            <a:latin typeface="Times New Roman" pitchFamily="18" charset="0"/>
            <a:cs typeface="Times New Roman" pitchFamily="18" charset="0"/>
          </a:endParaRPr>
        </a:p>
      </dsp:txBody>
      <dsp:txXfrm>
        <a:off x="0" y="2268079"/>
        <a:ext cx="10972800" cy="745532"/>
      </dsp:txXfrm>
    </dsp:sp>
    <dsp:sp modelId="{7B858D01-8448-413F-B335-EACB71D7E6D2}">
      <dsp:nvSpPr>
        <dsp:cNvPr id="0" name=""/>
        <dsp:cNvSpPr/>
      </dsp:nvSpPr>
      <dsp:spPr>
        <a:xfrm>
          <a:off x="0" y="3023806"/>
          <a:ext cx="10972800" cy="745532"/>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i="1" kern="1200" dirty="0" smtClean="0">
              <a:latin typeface="Times New Roman" pitchFamily="18" charset="0"/>
              <a:cs typeface="Times New Roman" pitchFamily="18" charset="0"/>
            </a:rPr>
            <a:t>Five time bound promotions for Group-A officers &amp; only one promotion to Group-B and C cadre in entire service.</a:t>
          </a:r>
        </a:p>
      </dsp:txBody>
      <dsp:txXfrm>
        <a:off x="0" y="3023806"/>
        <a:ext cx="10972800" cy="745532"/>
      </dsp:txXfrm>
    </dsp:sp>
    <dsp:sp modelId="{FAA3BD6B-9370-4F8F-A332-0E1528BBB173}">
      <dsp:nvSpPr>
        <dsp:cNvPr id="0" name=""/>
        <dsp:cNvSpPr/>
      </dsp:nvSpPr>
      <dsp:spPr>
        <a:xfrm>
          <a:off x="0" y="3780430"/>
          <a:ext cx="10972800" cy="745532"/>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i="1" kern="1200" dirty="0" smtClean="0">
              <a:latin typeface="Times New Roman" pitchFamily="18" charset="0"/>
              <a:cs typeface="Times New Roman" pitchFamily="18" charset="0"/>
            </a:rPr>
            <a:t>Restructuring of only Group-B cadre is approved by </a:t>
          </a:r>
          <a:r>
            <a:rPr lang="en-US" sz="2000" b="1" i="1" kern="1200" dirty="0" err="1" smtClean="0">
              <a:latin typeface="Times New Roman" pitchFamily="18" charset="0"/>
              <a:cs typeface="Times New Roman" pitchFamily="18" charset="0"/>
            </a:rPr>
            <a:t>DoPT</a:t>
          </a:r>
          <a:r>
            <a:rPr lang="en-US" sz="2000" b="1" i="1" kern="1200" dirty="0" smtClean="0">
              <a:latin typeface="Times New Roman" pitchFamily="18" charset="0"/>
              <a:cs typeface="Times New Roman" pitchFamily="18" charset="0"/>
            </a:rPr>
            <a:t> but its implementation is still pending.</a:t>
          </a:r>
        </a:p>
      </dsp:txBody>
      <dsp:txXfrm>
        <a:off x="0" y="3780430"/>
        <a:ext cx="10972800" cy="745532"/>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4217745-9024-4035-A9F1-93E7CA6AF86E}">
      <dsp:nvSpPr>
        <dsp:cNvPr id="0" name=""/>
        <dsp:cNvSpPr/>
      </dsp:nvSpPr>
      <dsp:spPr>
        <a:xfrm>
          <a:off x="633850" y="0"/>
          <a:ext cx="10172694" cy="358940"/>
        </a:xfrm>
        <a:prstGeom prst="roundRect">
          <a:avLst>
            <a:gd name="adj" fmla="val 10000"/>
          </a:avLst>
        </a:prstGeom>
        <a:solidFill>
          <a:schemeClr val="bg1">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35000"/>
            </a:spcAft>
          </a:pPr>
          <a:r>
            <a:rPr lang="en-US" sz="1800" b="1" i="1" kern="1200" dirty="0" smtClean="0">
              <a:solidFill>
                <a:srgbClr val="C00000"/>
              </a:solidFill>
              <a:latin typeface="Times New Roman" pitchFamily="18" charset="0"/>
              <a:cs typeface="Times New Roman" pitchFamily="18" charset="0"/>
            </a:rPr>
            <a:t>Nomenclature  of posts  after restructuring as per unions suggestions.</a:t>
          </a:r>
          <a:endParaRPr lang="en-US" sz="1800" b="1" i="1" kern="1200" dirty="0">
            <a:solidFill>
              <a:srgbClr val="C00000"/>
            </a:solidFill>
            <a:latin typeface="Times New Roman" pitchFamily="18" charset="0"/>
            <a:cs typeface="Times New Roman" pitchFamily="18" charset="0"/>
          </a:endParaRPr>
        </a:p>
      </dsp:txBody>
      <dsp:txXfrm>
        <a:off x="633850" y="0"/>
        <a:ext cx="10172694" cy="358940"/>
      </dsp:txXfrm>
    </dsp:sp>
    <dsp:sp modelId="{64202DF8-D5F1-449F-B1CB-29D9C8868FDE}">
      <dsp:nvSpPr>
        <dsp:cNvPr id="0" name=""/>
        <dsp:cNvSpPr/>
      </dsp:nvSpPr>
      <dsp:spPr>
        <a:xfrm rot="5400000">
          <a:off x="5711056" y="345815"/>
          <a:ext cx="18282" cy="62814"/>
        </a:xfrm>
        <a:prstGeom prst="rightArrow">
          <a:avLst>
            <a:gd name="adj1" fmla="val 66700"/>
            <a:gd name="adj2" fmla="val 50000"/>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BAE752-9D2E-4C18-BB8D-68166CD43252}">
      <dsp:nvSpPr>
        <dsp:cNvPr id="0" name=""/>
        <dsp:cNvSpPr/>
      </dsp:nvSpPr>
      <dsp:spPr>
        <a:xfrm>
          <a:off x="633850" y="395505"/>
          <a:ext cx="10172694" cy="358940"/>
        </a:xfrm>
        <a:prstGeom prst="roundRect">
          <a:avLst>
            <a:gd name="adj" fmla="val 10000"/>
          </a:avLst>
        </a:prstGeom>
        <a:solidFill>
          <a:schemeClr val="accent5">
            <a:alpha val="90000"/>
            <a:tint val="55000"/>
            <a:hueOff val="0"/>
            <a:satOff val="0"/>
            <a:lumOff val="0"/>
            <a:alphaOff val="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35000"/>
            </a:spcAft>
          </a:pPr>
          <a:endParaRPr lang="en-US" sz="1800" b="0" i="1" kern="1200" dirty="0" smtClean="0">
            <a:latin typeface="Times New Roman" pitchFamily="18" charset="0"/>
            <a:cs typeface="Times New Roman" pitchFamily="18" charset="0"/>
          </a:endParaRPr>
        </a:p>
        <a:p>
          <a:pPr lvl="0" algn="l" defTabSz="800100">
            <a:lnSpc>
              <a:spcPct val="90000"/>
            </a:lnSpc>
            <a:spcBef>
              <a:spcPct val="0"/>
            </a:spcBef>
            <a:spcAft>
              <a:spcPct val="35000"/>
            </a:spcAft>
          </a:pPr>
          <a:r>
            <a:rPr lang="en-US" sz="1800" b="1" i="1" kern="1200" dirty="0" smtClean="0">
              <a:solidFill>
                <a:srgbClr val="C00000"/>
              </a:solidFill>
              <a:latin typeface="Times New Roman" pitchFamily="18" charset="0"/>
              <a:cs typeface="Times New Roman" pitchFamily="18" charset="0"/>
            </a:rPr>
            <a:t>Special departmental status as Operational Department at par with Railways, </a:t>
          </a:r>
          <a:r>
            <a:rPr lang="en-US" sz="1800" b="1" i="1" kern="1200" dirty="0" err="1" smtClean="0">
              <a:solidFill>
                <a:srgbClr val="C00000"/>
              </a:solidFill>
              <a:latin typeface="Times New Roman" pitchFamily="18" charset="0"/>
              <a:cs typeface="Times New Roman" pitchFamily="18" charset="0"/>
            </a:rPr>
            <a:t>Defence</a:t>
          </a:r>
          <a:r>
            <a:rPr lang="en-US" sz="1800" b="1" i="1" kern="1200" dirty="0" smtClean="0">
              <a:solidFill>
                <a:srgbClr val="C00000"/>
              </a:solidFill>
              <a:latin typeface="Times New Roman" pitchFamily="18" charset="0"/>
              <a:cs typeface="Times New Roman" pitchFamily="18" charset="0"/>
            </a:rPr>
            <a:t> etc</a:t>
          </a:r>
          <a:r>
            <a:rPr lang="en-US" sz="1800" b="1" i="1" kern="1200" dirty="0" smtClean="0">
              <a:latin typeface="Times New Roman" pitchFamily="18" charset="0"/>
              <a:cs typeface="Times New Roman" pitchFamily="18" charset="0"/>
            </a:rPr>
            <a:t>.</a:t>
          </a:r>
        </a:p>
        <a:p>
          <a:pPr lvl="0" algn="l" defTabSz="800100">
            <a:lnSpc>
              <a:spcPct val="90000"/>
            </a:lnSpc>
            <a:spcBef>
              <a:spcPct val="0"/>
            </a:spcBef>
            <a:spcAft>
              <a:spcPct val="35000"/>
            </a:spcAft>
          </a:pPr>
          <a:endParaRPr lang="en-US" sz="1800" b="0" i="1" kern="1200" dirty="0">
            <a:latin typeface="Times New Roman" pitchFamily="18" charset="0"/>
            <a:cs typeface="Times New Roman" pitchFamily="18" charset="0"/>
          </a:endParaRPr>
        </a:p>
      </dsp:txBody>
      <dsp:txXfrm>
        <a:off x="633850" y="395505"/>
        <a:ext cx="10172694" cy="358940"/>
      </dsp:txXfrm>
    </dsp:sp>
    <dsp:sp modelId="{0E54F0C5-673E-4DD7-882D-7202B83AF5D2}">
      <dsp:nvSpPr>
        <dsp:cNvPr id="0" name=""/>
        <dsp:cNvSpPr/>
      </dsp:nvSpPr>
      <dsp:spPr>
        <a:xfrm rot="5400000">
          <a:off x="5688790" y="785853"/>
          <a:ext cx="62814" cy="62814"/>
        </a:xfrm>
        <a:prstGeom prst="rightArrow">
          <a:avLst>
            <a:gd name="adj1" fmla="val 66700"/>
            <a:gd name="adj2" fmla="val 50000"/>
          </a:avLst>
        </a:prstGeom>
        <a:solidFill>
          <a:schemeClr val="accent5">
            <a:shade val="90000"/>
            <a:hueOff val="53165"/>
            <a:satOff val="-1328"/>
            <a:lumOff val="635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ED2FF0-8876-44B9-8732-3424B8E993C3}">
      <dsp:nvSpPr>
        <dsp:cNvPr id="0" name=""/>
        <dsp:cNvSpPr/>
      </dsp:nvSpPr>
      <dsp:spPr>
        <a:xfrm>
          <a:off x="633850" y="880075"/>
          <a:ext cx="10172694" cy="358940"/>
        </a:xfrm>
        <a:prstGeom prst="roundRect">
          <a:avLst>
            <a:gd name="adj" fmla="val 10000"/>
          </a:avLst>
        </a:prstGeom>
        <a:solidFill>
          <a:schemeClr val="bg1">
            <a:lumMod val="75000"/>
            <a:alpha val="9000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35000"/>
            </a:spcAft>
          </a:pPr>
          <a:r>
            <a:rPr lang="en-US" sz="1800" b="1" i="1" kern="1200" dirty="0" smtClean="0">
              <a:solidFill>
                <a:srgbClr val="C00000"/>
              </a:solidFill>
              <a:latin typeface="Times New Roman" pitchFamily="18" charset="0"/>
              <a:cs typeface="Times New Roman" pitchFamily="18" charset="0"/>
            </a:rPr>
            <a:t>Issue of office order for the posts created due to restructuring in all designations/posts as per </a:t>
          </a:r>
          <a:r>
            <a:rPr lang="en-US" sz="1800" b="1" i="1" kern="1200" dirty="0" err="1" smtClean="0">
              <a:solidFill>
                <a:srgbClr val="C00000"/>
              </a:solidFill>
              <a:latin typeface="Times New Roman" pitchFamily="18" charset="0"/>
              <a:cs typeface="Times New Roman" pitchFamily="18" charset="0"/>
            </a:rPr>
            <a:t>DoPT</a:t>
          </a:r>
          <a:r>
            <a:rPr lang="en-US" sz="1800" b="1" i="1" kern="1200" dirty="0" smtClean="0">
              <a:solidFill>
                <a:srgbClr val="C00000"/>
              </a:solidFill>
              <a:latin typeface="Times New Roman" pitchFamily="18" charset="0"/>
              <a:cs typeface="Times New Roman" pitchFamily="18" charset="0"/>
            </a:rPr>
            <a:t> norms</a:t>
          </a:r>
          <a:r>
            <a:rPr lang="en-US" sz="1800" b="1" i="1" kern="1200" dirty="0" smtClean="0">
              <a:latin typeface="Times New Roman" pitchFamily="18" charset="0"/>
              <a:cs typeface="Times New Roman" pitchFamily="18" charset="0"/>
            </a:rPr>
            <a:t>.</a:t>
          </a:r>
          <a:endParaRPr lang="en-US" sz="1800" b="1" i="1" kern="1200" dirty="0">
            <a:latin typeface="Times New Roman" pitchFamily="18" charset="0"/>
            <a:cs typeface="Times New Roman" pitchFamily="18" charset="0"/>
          </a:endParaRPr>
        </a:p>
      </dsp:txBody>
      <dsp:txXfrm>
        <a:off x="633850" y="880075"/>
        <a:ext cx="10172694" cy="358940"/>
      </dsp:txXfrm>
    </dsp:sp>
    <dsp:sp modelId="{3446B4B9-6688-40A8-B50F-B86015FCD5C4}">
      <dsp:nvSpPr>
        <dsp:cNvPr id="0" name=""/>
        <dsp:cNvSpPr/>
      </dsp:nvSpPr>
      <dsp:spPr>
        <a:xfrm rot="5400000">
          <a:off x="5688790" y="1270422"/>
          <a:ext cx="62814" cy="62814"/>
        </a:xfrm>
        <a:prstGeom prst="rightArrow">
          <a:avLst>
            <a:gd name="adj1" fmla="val 66700"/>
            <a:gd name="adj2" fmla="val 50000"/>
          </a:avLst>
        </a:prstGeom>
        <a:solidFill>
          <a:schemeClr val="accent5">
            <a:shade val="90000"/>
            <a:hueOff val="106331"/>
            <a:satOff val="-2657"/>
            <a:lumOff val="1271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478997-EF19-413F-956C-35DF2AD030E1}">
      <dsp:nvSpPr>
        <dsp:cNvPr id="0" name=""/>
        <dsp:cNvSpPr/>
      </dsp:nvSpPr>
      <dsp:spPr>
        <a:xfrm>
          <a:off x="633850" y="1364644"/>
          <a:ext cx="10172694" cy="358940"/>
        </a:xfrm>
        <a:prstGeom prst="roundRect">
          <a:avLst>
            <a:gd name="adj" fmla="val 10000"/>
          </a:avLst>
        </a:prstGeom>
        <a:solidFill>
          <a:schemeClr val="accent5">
            <a:alpha val="90000"/>
            <a:tint val="55000"/>
            <a:hueOff val="0"/>
            <a:satOff val="0"/>
            <a:lumOff val="0"/>
            <a:alphaOff val="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35000"/>
            </a:spcAft>
          </a:pPr>
          <a:r>
            <a:rPr lang="en-US" sz="1800" b="1" i="1" kern="1200" dirty="0" smtClean="0">
              <a:solidFill>
                <a:srgbClr val="C00000"/>
              </a:solidFill>
              <a:latin typeface="Times New Roman" pitchFamily="18" charset="0"/>
              <a:cs typeface="Times New Roman" pitchFamily="18" charset="0"/>
            </a:rPr>
            <a:t>Filling up of all vacant posts of AM-II/AM-I before restructuring</a:t>
          </a:r>
          <a:r>
            <a:rPr lang="en-US" sz="1800" b="1" i="1" kern="1200" dirty="0" smtClean="0">
              <a:latin typeface="Times New Roman" pitchFamily="18" charset="0"/>
              <a:cs typeface="Times New Roman" pitchFamily="18" charset="0"/>
            </a:rPr>
            <a:t>.</a:t>
          </a:r>
          <a:endParaRPr lang="en-US" sz="1800" b="1" i="1" kern="1200" dirty="0">
            <a:latin typeface="Times New Roman" pitchFamily="18" charset="0"/>
            <a:cs typeface="Times New Roman" pitchFamily="18" charset="0"/>
          </a:endParaRPr>
        </a:p>
      </dsp:txBody>
      <dsp:txXfrm>
        <a:off x="633850" y="1364644"/>
        <a:ext cx="10172694" cy="358940"/>
      </dsp:txXfrm>
    </dsp:sp>
    <dsp:sp modelId="{137EC85B-3A3A-4BA5-AADB-EE746B7BEDE8}">
      <dsp:nvSpPr>
        <dsp:cNvPr id="0" name=""/>
        <dsp:cNvSpPr/>
      </dsp:nvSpPr>
      <dsp:spPr>
        <a:xfrm rot="5400000">
          <a:off x="5688790" y="1754991"/>
          <a:ext cx="62814" cy="62814"/>
        </a:xfrm>
        <a:prstGeom prst="rightArrow">
          <a:avLst>
            <a:gd name="adj1" fmla="val 66700"/>
            <a:gd name="adj2" fmla="val 50000"/>
          </a:avLst>
        </a:prstGeom>
        <a:solidFill>
          <a:schemeClr val="accent5">
            <a:shade val="90000"/>
            <a:hueOff val="159496"/>
            <a:satOff val="-3985"/>
            <a:lumOff val="1906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B2231E-7208-4522-88FD-75FA7B9B82A1}">
      <dsp:nvSpPr>
        <dsp:cNvPr id="0" name=""/>
        <dsp:cNvSpPr/>
      </dsp:nvSpPr>
      <dsp:spPr>
        <a:xfrm>
          <a:off x="633850" y="1849213"/>
          <a:ext cx="10172694" cy="358940"/>
        </a:xfrm>
        <a:prstGeom prst="roundRect">
          <a:avLst>
            <a:gd name="adj" fmla="val 10000"/>
          </a:avLst>
        </a:prstGeom>
        <a:solidFill>
          <a:schemeClr val="bg1">
            <a:lumMod val="75000"/>
            <a:alpha val="9000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35000"/>
            </a:spcAft>
          </a:pPr>
          <a:r>
            <a:rPr lang="en-US" sz="1800" b="1" i="1" kern="1200" dirty="0" smtClean="0">
              <a:solidFill>
                <a:srgbClr val="C00000"/>
              </a:solidFill>
              <a:latin typeface="Times New Roman" pitchFamily="18" charset="0"/>
              <a:cs typeface="Times New Roman" pitchFamily="18" charset="0"/>
            </a:rPr>
            <a:t>Framing &amp; approval Recruitment Rule’s (RR) of newly created posts at earliest</a:t>
          </a:r>
          <a:r>
            <a:rPr lang="en-US" sz="1800" b="1" i="1" kern="1200" dirty="0" smtClean="0">
              <a:solidFill>
                <a:srgbClr val="FFFF00"/>
              </a:solidFill>
              <a:latin typeface="Times New Roman" pitchFamily="18" charset="0"/>
              <a:cs typeface="Times New Roman" pitchFamily="18" charset="0"/>
            </a:rPr>
            <a:t>.</a:t>
          </a:r>
          <a:endParaRPr lang="en-US" sz="1800" b="1" i="1" kern="1200" dirty="0">
            <a:solidFill>
              <a:srgbClr val="FFFF00"/>
            </a:solidFill>
            <a:latin typeface="Times New Roman" pitchFamily="18" charset="0"/>
            <a:cs typeface="Times New Roman" pitchFamily="18" charset="0"/>
          </a:endParaRPr>
        </a:p>
      </dsp:txBody>
      <dsp:txXfrm>
        <a:off x="633850" y="1849213"/>
        <a:ext cx="10172694" cy="358940"/>
      </dsp:txXfrm>
    </dsp:sp>
    <dsp:sp modelId="{302818A7-E52D-4654-BE67-4DE6DFD41ADE}">
      <dsp:nvSpPr>
        <dsp:cNvPr id="0" name=""/>
        <dsp:cNvSpPr/>
      </dsp:nvSpPr>
      <dsp:spPr>
        <a:xfrm rot="5400000">
          <a:off x="5688790" y="2239560"/>
          <a:ext cx="62814" cy="62814"/>
        </a:xfrm>
        <a:prstGeom prst="rightArrow">
          <a:avLst>
            <a:gd name="adj1" fmla="val 66700"/>
            <a:gd name="adj2" fmla="val 50000"/>
          </a:avLst>
        </a:prstGeom>
        <a:solidFill>
          <a:schemeClr val="accent5">
            <a:shade val="90000"/>
            <a:hueOff val="212662"/>
            <a:satOff val="-5314"/>
            <a:lumOff val="2542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C16B5E-CAFC-4635-AE2A-42E29ACF1346}">
      <dsp:nvSpPr>
        <dsp:cNvPr id="0" name=""/>
        <dsp:cNvSpPr/>
      </dsp:nvSpPr>
      <dsp:spPr>
        <a:xfrm>
          <a:off x="633850" y="2333782"/>
          <a:ext cx="10172694" cy="358940"/>
        </a:xfrm>
        <a:prstGeom prst="roundRect">
          <a:avLst>
            <a:gd name="adj" fmla="val 10000"/>
          </a:avLst>
        </a:prstGeom>
        <a:solidFill>
          <a:schemeClr val="accent5">
            <a:alpha val="90000"/>
            <a:tint val="55000"/>
            <a:hueOff val="0"/>
            <a:satOff val="0"/>
            <a:lumOff val="0"/>
            <a:alphaOff val="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35000"/>
            </a:spcAft>
          </a:pPr>
          <a:r>
            <a:rPr lang="en-US" sz="1800" b="1" i="1" kern="1200" dirty="0" smtClean="0">
              <a:solidFill>
                <a:srgbClr val="C00000"/>
              </a:solidFill>
              <a:latin typeface="Times New Roman" pitchFamily="18" charset="0"/>
              <a:cs typeface="Times New Roman" pitchFamily="18" charset="0"/>
            </a:rPr>
            <a:t>One year training at entry level followed by refresher courses</a:t>
          </a:r>
          <a:r>
            <a:rPr lang="en-US" sz="1800" b="1" i="1" kern="1200" dirty="0" smtClean="0">
              <a:solidFill>
                <a:srgbClr val="FFFF00"/>
              </a:solidFill>
              <a:latin typeface="Times New Roman" pitchFamily="18" charset="0"/>
              <a:cs typeface="Times New Roman" pitchFamily="18" charset="0"/>
            </a:rPr>
            <a:t>.</a:t>
          </a:r>
          <a:endParaRPr lang="en-US" sz="1800" b="1" i="1" kern="1200" dirty="0">
            <a:solidFill>
              <a:srgbClr val="FFFF00"/>
            </a:solidFill>
            <a:latin typeface="Times New Roman" pitchFamily="18" charset="0"/>
            <a:cs typeface="Times New Roman" pitchFamily="18" charset="0"/>
          </a:endParaRPr>
        </a:p>
      </dsp:txBody>
      <dsp:txXfrm>
        <a:off x="633850" y="2333782"/>
        <a:ext cx="10172694" cy="358940"/>
      </dsp:txXfrm>
    </dsp:sp>
    <dsp:sp modelId="{353C8553-A3D2-49AB-8BBA-790D89F53952}">
      <dsp:nvSpPr>
        <dsp:cNvPr id="0" name=""/>
        <dsp:cNvSpPr/>
      </dsp:nvSpPr>
      <dsp:spPr>
        <a:xfrm rot="5400000">
          <a:off x="5688790" y="2724130"/>
          <a:ext cx="62814" cy="62814"/>
        </a:xfrm>
        <a:prstGeom prst="rightArrow">
          <a:avLst>
            <a:gd name="adj1" fmla="val 66700"/>
            <a:gd name="adj2" fmla="val 50000"/>
          </a:avLst>
        </a:prstGeom>
        <a:solidFill>
          <a:schemeClr val="accent5">
            <a:shade val="90000"/>
            <a:hueOff val="265827"/>
            <a:satOff val="-6642"/>
            <a:lumOff val="3178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57007F-9361-4106-BBCD-F8587FEE4E38}">
      <dsp:nvSpPr>
        <dsp:cNvPr id="0" name=""/>
        <dsp:cNvSpPr/>
      </dsp:nvSpPr>
      <dsp:spPr>
        <a:xfrm>
          <a:off x="633850" y="2818351"/>
          <a:ext cx="10172694" cy="358940"/>
        </a:xfrm>
        <a:prstGeom prst="roundRect">
          <a:avLst>
            <a:gd name="adj" fmla="val 10000"/>
          </a:avLst>
        </a:prstGeom>
        <a:solidFill>
          <a:schemeClr val="bg1">
            <a:lumMod val="75000"/>
            <a:alpha val="9000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35000"/>
            </a:spcAft>
          </a:pPr>
          <a:r>
            <a:rPr lang="en-US" sz="1800" b="1" i="1" kern="1200" dirty="0" smtClean="0">
              <a:solidFill>
                <a:srgbClr val="C00000"/>
              </a:solidFill>
              <a:latin typeface="Times New Roman" pitchFamily="18" charset="0"/>
              <a:cs typeface="Times New Roman" pitchFamily="18" charset="0"/>
            </a:rPr>
            <a:t>Amendments in RR with amendment in service classification as “Scientific/Operational”</a:t>
          </a:r>
          <a:endParaRPr lang="en-US" sz="1800" b="1" i="1" kern="1200" dirty="0">
            <a:solidFill>
              <a:srgbClr val="C00000"/>
            </a:solidFill>
            <a:latin typeface="Times New Roman" pitchFamily="18" charset="0"/>
            <a:cs typeface="Times New Roman" pitchFamily="18" charset="0"/>
          </a:endParaRPr>
        </a:p>
      </dsp:txBody>
      <dsp:txXfrm>
        <a:off x="633850" y="2818351"/>
        <a:ext cx="10172694" cy="358940"/>
      </dsp:txXfrm>
    </dsp:sp>
    <dsp:sp modelId="{92517290-9E06-46CB-8B95-7B6EAF8134A4}">
      <dsp:nvSpPr>
        <dsp:cNvPr id="0" name=""/>
        <dsp:cNvSpPr/>
      </dsp:nvSpPr>
      <dsp:spPr>
        <a:xfrm rot="5400000">
          <a:off x="5688790" y="3208699"/>
          <a:ext cx="62814" cy="62814"/>
        </a:xfrm>
        <a:prstGeom prst="rightArrow">
          <a:avLst>
            <a:gd name="adj1" fmla="val 66700"/>
            <a:gd name="adj2" fmla="val 50000"/>
          </a:avLst>
        </a:prstGeom>
        <a:solidFill>
          <a:schemeClr val="accent5">
            <a:shade val="90000"/>
            <a:hueOff val="212662"/>
            <a:satOff val="-5314"/>
            <a:lumOff val="2542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06863E-DEFF-4FC5-BF32-039C518C0945}">
      <dsp:nvSpPr>
        <dsp:cNvPr id="0" name=""/>
        <dsp:cNvSpPr/>
      </dsp:nvSpPr>
      <dsp:spPr>
        <a:xfrm>
          <a:off x="633850" y="3302921"/>
          <a:ext cx="10172694" cy="358940"/>
        </a:xfrm>
        <a:prstGeom prst="roundRect">
          <a:avLst>
            <a:gd name="adj" fmla="val 10000"/>
          </a:avLst>
        </a:prstGeom>
        <a:solidFill>
          <a:schemeClr val="accent5">
            <a:alpha val="90000"/>
            <a:tint val="55000"/>
            <a:hueOff val="0"/>
            <a:satOff val="0"/>
            <a:lumOff val="0"/>
            <a:alphaOff val="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35000"/>
            </a:spcAft>
          </a:pPr>
          <a:r>
            <a:rPr lang="en-US" sz="1800" b="1" i="1" kern="1200" dirty="0" smtClean="0">
              <a:solidFill>
                <a:srgbClr val="C00000"/>
              </a:solidFill>
              <a:latin typeface="Times New Roman" pitchFamily="18" charset="0"/>
              <a:cs typeface="Times New Roman" pitchFamily="18" charset="0"/>
            </a:rPr>
            <a:t>Up-gradation of GP of Scientific Assistant from </a:t>
          </a:r>
          <a:r>
            <a:rPr lang="en-US" sz="1800" b="1" i="0" kern="1200" dirty="0" smtClean="0">
              <a:solidFill>
                <a:srgbClr val="C00000"/>
              </a:solidFill>
              <a:latin typeface="Times New Roman" pitchFamily="18" charset="0"/>
              <a:cs typeface="Times New Roman" pitchFamily="18" charset="0"/>
            </a:rPr>
            <a:t>4200 to 4600 based on qualification and work criteria.</a:t>
          </a:r>
          <a:r>
            <a:rPr lang="en-US" sz="1800" b="1" i="0" kern="1200" dirty="0" smtClean="0">
              <a:solidFill>
                <a:srgbClr val="FFFF00"/>
              </a:solidFill>
              <a:latin typeface="Times New Roman" pitchFamily="18" charset="0"/>
              <a:cs typeface="Times New Roman" pitchFamily="18" charset="0"/>
            </a:rPr>
            <a:t>.</a:t>
          </a:r>
          <a:endParaRPr lang="en-US" sz="1800" b="1" i="0" kern="1200" dirty="0">
            <a:solidFill>
              <a:srgbClr val="FFFF00"/>
            </a:solidFill>
            <a:latin typeface="Times New Roman" pitchFamily="18" charset="0"/>
            <a:cs typeface="Times New Roman" pitchFamily="18" charset="0"/>
          </a:endParaRPr>
        </a:p>
      </dsp:txBody>
      <dsp:txXfrm>
        <a:off x="633850" y="3302921"/>
        <a:ext cx="10172694" cy="358940"/>
      </dsp:txXfrm>
    </dsp:sp>
    <dsp:sp modelId="{6B3256A0-CB49-441C-8877-D704B12E1A3B}">
      <dsp:nvSpPr>
        <dsp:cNvPr id="0" name=""/>
        <dsp:cNvSpPr/>
      </dsp:nvSpPr>
      <dsp:spPr>
        <a:xfrm rot="5400000">
          <a:off x="5688790" y="3693268"/>
          <a:ext cx="62814" cy="62814"/>
        </a:xfrm>
        <a:prstGeom prst="rightArrow">
          <a:avLst>
            <a:gd name="adj1" fmla="val 66700"/>
            <a:gd name="adj2" fmla="val 50000"/>
          </a:avLst>
        </a:prstGeom>
        <a:solidFill>
          <a:schemeClr val="accent5">
            <a:shade val="90000"/>
            <a:hueOff val="159496"/>
            <a:satOff val="-3985"/>
            <a:lumOff val="1906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04336F-3526-48CF-979C-D111CC7F0A88}">
      <dsp:nvSpPr>
        <dsp:cNvPr id="0" name=""/>
        <dsp:cNvSpPr/>
      </dsp:nvSpPr>
      <dsp:spPr>
        <a:xfrm>
          <a:off x="633850" y="3787490"/>
          <a:ext cx="10172694" cy="358940"/>
        </a:xfrm>
        <a:prstGeom prst="roundRect">
          <a:avLst>
            <a:gd name="adj" fmla="val 10000"/>
          </a:avLst>
        </a:prstGeom>
        <a:solidFill>
          <a:schemeClr val="bg1">
            <a:lumMod val="75000"/>
            <a:alpha val="9000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35000"/>
            </a:spcAft>
          </a:pPr>
          <a:r>
            <a:rPr lang="en-US" sz="1800" b="1" i="1" kern="1200" dirty="0" smtClean="0">
              <a:solidFill>
                <a:srgbClr val="C00000"/>
              </a:solidFill>
              <a:latin typeface="Times New Roman" pitchFamily="18" charset="0"/>
              <a:cs typeface="Times New Roman" pitchFamily="18" charset="0"/>
            </a:rPr>
            <a:t>Due </a:t>
          </a:r>
          <a:r>
            <a:rPr lang="en-US" sz="1800" b="1" i="1" kern="1200" dirty="0" err="1" smtClean="0">
              <a:solidFill>
                <a:srgbClr val="C00000"/>
              </a:solidFill>
              <a:latin typeface="Times New Roman" pitchFamily="18" charset="0"/>
              <a:cs typeface="Times New Roman" pitchFamily="18" charset="0"/>
            </a:rPr>
            <a:t>weightage</a:t>
          </a:r>
          <a:r>
            <a:rPr lang="en-US" sz="1800" b="1" i="1" kern="1200" dirty="0" smtClean="0">
              <a:solidFill>
                <a:srgbClr val="C00000"/>
              </a:solidFill>
              <a:latin typeface="Times New Roman" pitchFamily="18" charset="0"/>
              <a:cs typeface="Times New Roman" pitchFamily="18" charset="0"/>
            </a:rPr>
            <a:t> to stagnation (</a:t>
          </a:r>
          <a:r>
            <a:rPr lang="en-US" sz="1800" b="1" i="0" kern="1200" dirty="0" smtClean="0">
              <a:solidFill>
                <a:srgbClr val="C00000"/>
              </a:solidFill>
              <a:latin typeface="Times New Roman" pitchFamily="18" charset="0"/>
              <a:cs typeface="Times New Roman" pitchFamily="18" charset="0"/>
            </a:rPr>
            <a:t>no promotion for 15 years</a:t>
          </a:r>
          <a:r>
            <a:rPr lang="en-US" sz="1800" b="1" i="1" kern="1200" dirty="0" smtClean="0">
              <a:solidFill>
                <a:srgbClr val="C00000"/>
              </a:solidFill>
              <a:latin typeface="Times New Roman" pitchFamily="18" charset="0"/>
              <a:cs typeface="Times New Roman" pitchFamily="18" charset="0"/>
            </a:rPr>
            <a:t>) of staff in restructuring</a:t>
          </a:r>
          <a:r>
            <a:rPr lang="en-US" sz="1800" b="0" i="1" kern="1200" dirty="0" smtClean="0">
              <a:solidFill>
                <a:srgbClr val="FFFF00"/>
              </a:solidFill>
              <a:latin typeface="Times New Roman" pitchFamily="18" charset="0"/>
              <a:cs typeface="Times New Roman" pitchFamily="18" charset="0"/>
            </a:rPr>
            <a:t>.</a:t>
          </a:r>
          <a:endParaRPr lang="en-US" sz="1800" b="0" i="1" kern="1200" dirty="0">
            <a:solidFill>
              <a:srgbClr val="FFFF00"/>
            </a:solidFill>
            <a:latin typeface="Times New Roman" pitchFamily="18" charset="0"/>
            <a:cs typeface="Times New Roman" pitchFamily="18" charset="0"/>
          </a:endParaRPr>
        </a:p>
      </dsp:txBody>
      <dsp:txXfrm>
        <a:off x="633850" y="3787490"/>
        <a:ext cx="10172694" cy="358940"/>
      </dsp:txXfrm>
    </dsp:sp>
    <dsp:sp modelId="{4310383B-D9CE-499C-BE64-970B2E4A58DE}">
      <dsp:nvSpPr>
        <dsp:cNvPr id="0" name=""/>
        <dsp:cNvSpPr/>
      </dsp:nvSpPr>
      <dsp:spPr>
        <a:xfrm rot="5400000">
          <a:off x="5688790" y="4177837"/>
          <a:ext cx="62814" cy="62814"/>
        </a:xfrm>
        <a:prstGeom prst="rightArrow">
          <a:avLst>
            <a:gd name="adj1" fmla="val 66700"/>
            <a:gd name="adj2" fmla="val 50000"/>
          </a:avLst>
        </a:prstGeom>
        <a:solidFill>
          <a:schemeClr val="accent5">
            <a:shade val="90000"/>
            <a:hueOff val="106331"/>
            <a:satOff val="-2657"/>
            <a:lumOff val="1271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CB7F46-3E4C-4F99-BAB1-4E11381A8BC0}">
      <dsp:nvSpPr>
        <dsp:cNvPr id="0" name=""/>
        <dsp:cNvSpPr/>
      </dsp:nvSpPr>
      <dsp:spPr>
        <a:xfrm>
          <a:off x="633850" y="4272059"/>
          <a:ext cx="10172694" cy="358940"/>
        </a:xfrm>
        <a:prstGeom prst="roundRect">
          <a:avLst>
            <a:gd name="adj" fmla="val 10000"/>
          </a:avLst>
        </a:prstGeom>
        <a:solidFill>
          <a:schemeClr val="accent5">
            <a:alpha val="90000"/>
            <a:tint val="55000"/>
            <a:hueOff val="0"/>
            <a:satOff val="0"/>
            <a:lumOff val="0"/>
            <a:alphaOff val="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35000"/>
            </a:spcAft>
          </a:pPr>
          <a:r>
            <a:rPr lang="en-US" sz="1800" b="1" i="1" kern="1200" dirty="0" smtClean="0">
              <a:solidFill>
                <a:srgbClr val="C00000"/>
              </a:solidFill>
              <a:latin typeface="Times New Roman" pitchFamily="18" charset="0"/>
              <a:cs typeface="Times New Roman" pitchFamily="18" charset="0"/>
            </a:rPr>
            <a:t>Revision of extra duty allowance, OTA, NW etc.</a:t>
          </a:r>
          <a:endParaRPr lang="en-US" sz="1800" b="1" i="1" kern="1200" dirty="0">
            <a:solidFill>
              <a:srgbClr val="C00000"/>
            </a:solidFill>
            <a:latin typeface="Times New Roman" pitchFamily="18" charset="0"/>
            <a:cs typeface="Times New Roman" pitchFamily="18" charset="0"/>
          </a:endParaRPr>
        </a:p>
      </dsp:txBody>
      <dsp:txXfrm>
        <a:off x="633850" y="4272059"/>
        <a:ext cx="10172694" cy="358940"/>
      </dsp:txXfrm>
    </dsp:sp>
    <dsp:sp modelId="{7F66E660-0E51-415C-9EE9-BDA09B2D697A}">
      <dsp:nvSpPr>
        <dsp:cNvPr id="0" name=""/>
        <dsp:cNvSpPr/>
      </dsp:nvSpPr>
      <dsp:spPr>
        <a:xfrm rot="5400000">
          <a:off x="5691758" y="4659438"/>
          <a:ext cx="56878" cy="62814"/>
        </a:xfrm>
        <a:prstGeom prst="rightArrow">
          <a:avLst>
            <a:gd name="adj1" fmla="val 66700"/>
            <a:gd name="adj2" fmla="val 50000"/>
          </a:avLst>
        </a:prstGeom>
        <a:solidFill>
          <a:schemeClr val="accent5">
            <a:shade val="90000"/>
            <a:hueOff val="53165"/>
            <a:satOff val="-1328"/>
            <a:lumOff val="635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14FD71-C7C3-42FD-A095-79B4EBCCED16}">
      <dsp:nvSpPr>
        <dsp:cNvPr id="0" name=""/>
        <dsp:cNvSpPr/>
      </dsp:nvSpPr>
      <dsp:spPr>
        <a:xfrm>
          <a:off x="633850" y="4750692"/>
          <a:ext cx="10172694" cy="358940"/>
        </a:xfrm>
        <a:prstGeom prst="roundRect">
          <a:avLst>
            <a:gd name="adj" fmla="val 10000"/>
          </a:avLst>
        </a:prstGeom>
        <a:solidFill>
          <a:schemeClr val="bg1">
            <a:lumMod val="75000"/>
            <a:alpha val="9000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35000"/>
            </a:spcAft>
          </a:pPr>
          <a:r>
            <a:rPr lang="en-US" sz="1800" b="1" i="1" kern="1200" dirty="0" smtClean="0">
              <a:solidFill>
                <a:srgbClr val="C00000"/>
              </a:solidFill>
              <a:latin typeface="Times New Roman" pitchFamily="18" charset="0"/>
              <a:cs typeface="Times New Roman" pitchFamily="18" charset="0"/>
            </a:rPr>
            <a:t>Restructuring of Technical/Mechanical posts of </a:t>
          </a:r>
          <a:r>
            <a:rPr lang="en-US" sz="1800" b="1" i="1" kern="1200" dirty="0" err="1" smtClean="0">
              <a:solidFill>
                <a:srgbClr val="C00000"/>
              </a:solidFill>
              <a:latin typeface="Times New Roman" pitchFamily="18" charset="0"/>
              <a:cs typeface="Times New Roman" pitchFamily="18" charset="0"/>
            </a:rPr>
            <a:t>Gr</a:t>
          </a:r>
          <a:r>
            <a:rPr lang="en-US" sz="1800" b="1" i="1" kern="1200" dirty="0" smtClean="0">
              <a:solidFill>
                <a:srgbClr val="C00000"/>
              </a:solidFill>
              <a:latin typeface="Times New Roman" pitchFamily="18" charset="0"/>
              <a:cs typeface="Times New Roman" pitchFamily="18" charset="0"/>
            </a:rPr>
            <a:t>-C cadre</a:t>
          </a:r>
          <a:r>
            <a:rPr lang="en-US" sz="1800" b="1" i="1" kern="1200" dirty="0" smtClean="0">
              <a:solidFill>
                <a:srgbClr val="FFFF00"/>
              </a:solidFill>
              <a:latin typeface="Times New Roman" pitchFamily="18" charset="0"/>
              <a:cs typeface="Times New Roman" pitchFamily="18" charset="0"/>
            </a:rPr>
            <a:t>. </a:t>
          </a:r>
          <a:endParaRPr lang="en-US" sz="1800" b="1" i="1" kern="1200" dirty="0">
            <a:solidFill>
              <a:srgbClr val="FFFF00"/>
            </a:solidFill>
            <a:latin typeface="Times New Roman" pitchFamily="18" charset="0"/>
            <a:cs typeface="Times New Roman" pitchFamily="18" charset="0"/>
          </a:endParaRPr>
        </a:p>
      </dsp:txBody>
      <dsp:txXfrm>
        <a:off x="633850" y="4750692"/>
        <a:ext cx="10172694" cy="3589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cs typeface="+mn-cs"/>
              </a:defRPr>
            </a:lvl1pPr>
          </a:lstStyle>
          <a:p>
            <a:pPr>
              <a:defRPr/>
            </a:pPr>
            <a:fld id="{6976FB93-7667-412B-8CE4-76EE18309815}" type="datetimeFigureOut">
              <a:rPr lang="en-US"/>
              <a:pPr>
                <a:defRPr/>
              </a:pPr>
              <a:t>4/26/2015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0" hangingPunct="0">
              <a:defRPr sz="1200">
                <a:cs typeface="+mn-cs"/>
              </a:defRPr>
            </a:lvl1pPr>
          </a:lstStyle>
          <a:p>
            <a:pPr>
              <a:defRPr/>
            </a:pPr>
            <a:fld id="{D47FD1CD-C26E-40DA-864B-CA9BB76ACD6E}" type="slidenum">
              <a:rPr lang="en-US"/>
              <a:pPr>
                <a:defRPr/>
              </a:pPr>
              <a:t>‹#›</a:t>
            </a:fld>
            <a:endParaRPr lang="en-US"/>
          </a:p>
        </p:txBody>
      </p:sp>
    </p:spTree>
    <p:extLst>
      <p:ext uri="{BB962C8B-B14F-4D97-AF65-F5344CB8AC3E}">
        <p14:creationId xmlns:p14="http://schemas.microsoft.com/office/powerpoint/2010/main" xmlns="" val="3141640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cs typeface="+mn-cs"/>
              </a:defRPr>
            </a:lvl1pPr>
          </a:lstStyle>
          <a:p>
            <a:pPr>
              <a:defRPr/>
            </a:pPr>
            <a:fld id="{A56F3FB6-1CB3-47A2-B282-CDACE5A794F6}" type="datetimeFigureOut">
              <a:rPr lang="en-US"/>
              <a:pPr>
                <a:defRPr/>
              </a:pPr>
              <a:t>4/26/2015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a:cs typeface="+mn-cs"/>
              </a:defRPr>
            </a:lvl1pPr>
          </a:lstStyle>
          <a:p>
            <a:pPr>
              <a:defRPr/>
            </a:pPr>
            <a:fld id="{0BFFC2A9-BE2F-41F8-A4F8-FA29A8DD9DD1}" type="slidenum">
              <a:rPr lang="en-US"/>
              <a:pPr>
                <a:defRPr/>
              </a:pPr>
              <a:t>‹#›</a:t>
            </a:fld>
            <a:endParaRPr lang="en-US"/>
          </a:p>
        </p:txBody>
      </p:sp>
    </p:spTree>
    <p:extLst>
      <p:ext uri="{BB962C8B-B14F-4D97-AF65-F5344CB8AC3E}">
        <p14:creationId xmlns:p14="http://schemas.microsoft.com/office/powerpoint/2010/main" xmlns="" val="31115884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1A9397D9-77AB-4654-BAF8-71257D65B27C}"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6E879985-4B9E-44E1-A6F0-1287710A5E6A}"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44ABCC81-0EF2-47A3-8591-97E5716B7622}" type="slidenum">
              <a:rPr lang="en-US" smtClean="0"/>
              <a:pPr/>
              <a:t>8</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83173198-477E-4EB9-8F08-D816D6570456}" type="slidenum">
              <a:rPr lang="en-US" smtClean="0"/>
              <a:pPr/>
              <a:t>10</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CEF183B0-F4CB-49DC-A743-F52F3FCADAB9}" type="slidenum">
              <a:rPr lang="en-US" smtClean="0"/>
              <a:pPr/>
              <a:t>11</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B8AFCE13-FF13-4583-89AF-21E74F2ACC7B}" type="slidenum">
              <a:rPr lang="en-US" smtClean="0"/>
              <a:pPr/>
              <a:t>13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BAA2FC9-DC87-4B21-9E1B-828B936CB245}" type="datetimeFigureOut">
              <a:rPr lang="en-US"/>
              <a:pPr>
                <a:defRPr/>
              </a:pPr>
              <a:t>4/26/2015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CAD4EE-533A-4F32-95F8-4F98416734E4}" type="slidenum">
              <a:rPr lang="en-US"/>
              <a:pPr>
                <a:defRPr/>
              </a:pPr>
              <a:t>‹#›</a:t>
            </a:fld>
            <a:endParaRPr lang="en-US"/>
          </a:p>
        </p:txBody>
      </p:sp>
    </p:spTree>
    <p:extLst>
      <p:ext uri="{BB962C8B-B14F-4D97-AF65-F5344CB8AC3E}">
        <p14:creationId xmlns:p14="http://schemas.microsoft.com/office/powerpoint/2010/main" xmlns="" val="2390309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DE59A1-562E-4545-8D33-2607198343B8}" type="datetimeFigureOut">
              <a:rPr lang="en-US"/>
              <a:pPr>
                <a:defRPr/>
              </a:pPr>
              <a:t>4/26/2015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886894-7B57-49B6-AB49-662DDC3E0F56}" type="slidenum">
              <a:rPr lang="en-US"/>
              <a:pPr>
                <a:defRPr/>
              </a:pPr>
              <a:t>‹#›</a:t>
            </a:fld>
            <a:endParaRPr lang="en-US"/>
          </a:p>
        </p:txBody>
      </p:sp>
    </p:spTree>
    <p:extLst>
      <p:ext uri="{BB962C8B-B14F-4D97-AF65-F5344CB8AC3E}">
        <p14:creationId xmlns:p14="http://schemas.microsoft.com/office/powerpoint/2010/main" xmlns="" val="973633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D0B390F-0BF7-4A0A-84C8-F37BF5CC1E5F}" type="datetimeFigureOut">
              <a:rPr lang="en-US"/>
              <a:pPr>
                <a:defRPr/>
              </a:pPr>
              <a:t>4/26/2015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37D6BF-9CDC-4770-8E78-56F6E1ED7A16}" type="slidenum">
              <a:rPr lang="en-US"/>
              <a:pPr>
                <a:defRPr/>
              </a:pPr>
              <a:t>‹#›</a:t>
            </a:fld>
            <a:endParaRPr lang="en-US"/>
          </a:p>
        </p:txBody>
      </p:sp>
    </p:spTree>
    <p:extLst>
      <p:ext uri="{BB962C8B-B14F-4D97-AF65-F5344CB8AC3E}">
        <p14:creationId xmlns:p14="http://schemas.microsoft.com/office/powerpoint/2010/main" xmlns="" val="1843827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951038" y="3549650"/>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278563" y="3549650"/>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6053138" y="3525838"/>
            <a:ext cx="61912"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609600" y="3699804"/>
            <a:ext cx="110744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609600" y="1433732"/>
            <a:ext cx="110744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a:p>
        </p:txBody>
      </p:sp>
      <p:sp>
        <p:nvSpPr>
          <p:cNvPr id="7" name="Date Placeholder 14"/>
          <p:cNvSpPr>
            <a:spLocks noGrp="1"/>
          </p:cNvSpPr>
          <p:nvPr>
            <p:ph type="dt" sz="half" idx="10"/>
          </p:nvPr>
        </p:nvSpPr>
        <p:spPr/>
        <p:txBody>
          <a:bodyPr/>
          <a:lstStyle>
            <a:lvl1pPr>
              <a:defRPr/>
            </a:lvl1pPr>
          </a:lstStyle>
          <a:p>
            <a:pPr>
              <a:defRPr/>
            </a:pPr>
            <a:fld id="{61360774-C248-40E5-A2E3-2825B3306374}" type="datetimeFigureOut">
              <a:rPr lang="en-US"/>
              <a:pPr>
                <a:defRPr/>
              </a:pPr>
              <a:t>4/26/2015</a:t>
            </a:fld>
            <a:endParaRPr lang="en-US"/>
          </a:p>
        </p:txBody>
      </p:sp>
      <p:sp>
        <p:nvSpPr>
          <p:cNvPr id="8" name="Slide Number Placeholder 15"/>
          <p:cNvSpPr>
            <a:spLocks noGrp="1"/>
          </p:cNvSpPr>
          <p:nvPr>
            <p:ph type="sldNum" sz="quarter" idx="11"/>
          </p:nvPr>
        </p:nvSpPr>
        <p:spPr/>
        <p:txBody>
          <a:bodyPr/>
          <a:lstStyle>
            <a:lvl1pPr>
              <a:defRPr/>
            </a:lvl1pPr>
          </a:lstStyle>
          <a:p>
            <a:pPr>
              <a:defRPr/>
            </a:pPr>
            <a:fld id="{286B9DFC-6297-4E65-A099-68A61FC7C40A}" type="slidenum">
              <a:rPr lang="en-US"/>
              <a:pPr>
                <a:defRPr/>
              </a:pPr>
              <a:t>‹#›</a:t>
            </a:fld>
            <a:endParaRPr lang="en-US"/>
          </a:p>
        </p:txBody>
      </p:sp>
      <p:sp>
        <p:nvSpPr>
          <p:cNvPr id="10" name="Footer Placeholder 16"/>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xmlns="" val="2320525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609600" y="1524000"/>
            <a:ext cx="109728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p>
            <a:r>
              <a:rPr lang="en-US" smtClean="0"/>
              <a:t>Click to edit Master title style</a:t>
            </a:r>
            <a:endParaRPr lang="en-US"/>
          </a:p>
        </p:txBody>
      </p:sp>
      <p:sp>
        <p:nvSpPr>
          <p:cNvPr id="4" name="Date Placeholder 23"/>
          <p:cNvSpPr>
            <a:spLocks noGrp="1"/>
          </p:cNvSpPr>
          <p:nvPr>
            <p:ph type="dt" sz="half" idx="10"/>
          </p:nvPr>
        </p:nvSpPr>
        <p:spPr/>
        <p:txBody>
          <a:bodyPr/>
          <a:lstStyle>
            <a:lvl1pPr>
              <a:defRPr/>
            </a:lvl1pPr>
          </a:lstStyle>
          <a:p>
            <a:pPr>
              <a:defRPr/>
            </a:pPr>
            <a:fld id="{6C6A5E5F-4AB2-4870-8F64-E8758E297238}" type="datetimeFigureOut">
              <a:rPr lang="en-US"/>
              <a:pPr>
                <a:defRPr/>
              </a:pPr>
              <a:t>4/26/2015</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FCE62450-D71A-497E-9BA9-E4713ABB84D0}" type="slidenum">
              <a:rPr lang="en-US"/>
              <a:pPr>
                <a:defRPr/>
              </a:pPr>
              <a:t>‹#›</a:t>
            </a:fld>
            <a:endParaRPr lang="en-US"/>
          </a:p>
        </p:txBody>
      </p:sp>
    </p:spTree>
    <p:extLst>
      <p:ext uri="{BB962C8B-B14F-4D97-AF65-F5344CB8AC3E}">
        <p14:creationId xmlns:p14="http://schemas.microsoft.com/office/powerpoint/2010/main" xmlns="" val="4116914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914400" y="4916488"/>
            <a:ext cx="105664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14400" y="3505200"/>
            <a:ext cx="105664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914400" y="4958864"/>
            <a:ext cx="105664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82911B3-CC6E-4860-9736-F40D2BD24366}" type="datetimeFigureOut">
              <a:rPr lang="en-US"/>
              <a:pPr>
                <a:defRPr/>
              </a:pPr>
              <a:t>4/26/2015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AB7829-0EE6-419F-B0A0-318A2CACDAD4}" type="slidenum">
              <a:rPr lang="en-US"/>
              <a:pPr>
                <a:defRPr/>
              </a:pPr>
              <a:t>‹#›</a:t>
            </a:fld>
            <a:endParaRPr lang="en-US"/>
          </a:p>
        </p:txBody>
      </p:sp>
    </p:spTree>
    <p:extLst>
      <p:ext uri="{BB962C8B-B14F-4D97-AF65-F5344CB8AC3E}">
        <p14:creationId xmlns:p14="http://schemas.microsoft.com/office/powerpoint/2010/main" xmlns="" val="4200556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609600" y="1524000"/>
            <a:ext cx="5413248"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6197600" y="1524000"/>
            <a:ext cx="5413248"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FF730E8F-60FB-40B3-854C-4165106C6698}" type="datetimeFigureOut">
              <a:rPr lang="en-US"/>
              <a:pPr>
                <a:defRPr/>
              </a:pPr>
              <a:t>4/26/2015</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7B53C2AE-4825-451A-9699-090FCDBF04CA}" type="slidenum">
              <a:rPr lang="en-US"/>
              <a:pPr>
                <a:defRPr/>
              </a:pPr>
              <a:t>‹#›</a:t>
            </a:fld>
            <a:endParaRPr lang="en-US"/>
          </a:p>
        </p:txBody>
      </p:sp>
    </p:spTree>
    <p:extLst>
      <p:ext uri="{BB962C8B-B14F-4D97-AF65-F5344CB8AC3E}">
        <p14:creationId xmlns:p14="http://schemas.microsoft.com/office/powerpoint/2010/main" xmlns="" val="3903069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750888" y="2179638"/>
            <a:ext cx="499903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340475" y="2179638"/>
            <a:ext cx="4997450"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609600" y="1399593"/>
            <a:ext cx="5386917"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609600" y="2201896"/>
            <a:ext cx="53848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6199717" y="2201896"/>
            <a:ext cx="53848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609600" y="155448"/>
            <a:ext cx="10972800" cy="1143000"/>
          </a:xfrm>
        </p:spPr>
        <p:txBody>
          <a:bodyPr/>
          <a:lstStyle>
            <a:lvl1pPr>
              <a:defRPr/>
            </a:lvl1pPr>
          </a:lstStyle>
          <a:p>
            <a:r>
              <a:rPr lang="en-US" smtClean="0"/>
              <a:t>Click to edit Master title style</a:t>
            </a:r>
            <a:endParaRPr lang="en-US"/>
          </a:p>
        </p:txBody>
      </p:sp>
      <p:sp>
        <p:nvSpPr>
          <p:cNvPr id="12" name="Text Placeholder 11"/>
          <p:cNvSpPr>
            <a:spLocks noGrp="1"/>
          </p:cNvSpPr>
          <p:nvPr>
            <p:ph type="body" idx="3"/>
          </p:nvPr>
        </p:nvSpPr>
        <p:spPr>
          <a:xfrm>
            <a:off x="6197600" y="1399593"/>
            <a:ext cx="5386917"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A03CC07C-1758-478C-BBD3-EE087B0D22EA}" type="slidenum">
              <a:rPr lang="en-US"/>
              <a:pPr>
                <a:defRPr/>
              </a:pPr>
              <a:t>‹#›</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Date Placeholder 6"/>
          <p:cNvSpPr>
            <a:spLocks noGrp="1"/>
          </p:cNvSpPr>
          <p:nvPr>
            <p:ph type="dt" sz="half" idx="12"/>
          </p:nvPr>
        </p:nvSpPr>
        <p:spPr/>
        <p:txBody>
          <a:bodyPr/>
          <a:lstStyle>
            <a:lvl1pPr>
              <a:defRPr/>
            </a:lvl1pPr>
          </a:lstStyle>
          <a:p>
            <a:pPr>
              <a:defRPr/>
            </a:pPr>
            <a:fld id="{DB7F4050-065F-4D13-8DA6-8B7578327F50}" type="datetimeFigureOut">
              <a:rPr lang="en-US"/>
              <a:pPr>
                <a:defRPr/>
              </a:pPr>
              <a:t>4/26/2015</a:t>
            </a:fld>
            <a:endParaRPr lang="en-US"/>
          </a:p>
        </p:txBody>
      </p:sp>
    </p:spTree>
    <p:extLst>
      <p:ext uri="{BB962C8B-B14F-4D97-AF65-F5344CB8AC3E}">
        <p14:creationId xmlns:p14="http://schemas.microsoft.com/office/powerpoint/2010/main" xmlns="" val="476251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ADE4855A-B10F-4487-A16F-F654EEC9E376}" type="datetimeFigureOut">
              <a:rPr lang="en-US"/>
              <a:pPr>
                <a:defRPr/>
              </a:pPr>
              <a:t>4/26/2015</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4FFD2D73-C1F3-487E-A014-8D1514F90A14}" type="slidenum">
              <a:rPr lang="en-US"/>
              <a:pPr>
                <a:defRPr/>
              </a:pPr>
              <a:t>‹#›</a:t>
            </a:fld>
            <a:endParaRPr lang="en-US"/>
          </a:p>
        </p:txBody>
      </p:sp>
    </p:spTree>
    <p:extLst>
      <p:ext uri="{BB962C8B-B14F-4D97-AF65-F5344CB8AC3E}">
        <p14:creationId xmlns:p14="http://schemas.microsoft.com/office/powerpoint/2010/main" xmlns="" val="271456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fld id="{DF86CA7A-0084-4C6D-8898-A8DC640D9E8B}" type="datetimeFigureOut">
              <a:rPr lang="en-US"/>
              <a:pPr>
                <a:defRPr/>
              </a:pPr>
              <a:t>4/26/2015</a:t>
            </a:fld>
            <a:endParaRPr lang="en-US"/>
          </a:p>
        </p:txBody>
      </p:sp>
      <p:sp>
        <p:nvSpPr>
          <p:cNvPr id="3" name="Footer Placeholder 9"/>
          <p:cNvSpPr>
            <a:spLocks noGrp="1"/>
          </p:cNvSpPr>
          <p:nvPr>
            <p:ph type="ftr" sz="quarter" idx="11"/>
          </p:nvPr>
        </p:nvSpPr>
        <p:spPr/>
        <p:txBody>
          <a:bodyPr/>
          <a:lstStyle>
            <a:lvl1pPr>
              <a:defRPr/>
            </a:lvl1pPr>
          </a:lstStyle>
          <a:p>
            <a:pPr>
              <a:defRPr/>
            </a:pPr>
            <a:endParaRPr lang="en-US"/>
          </a:p>
        </p:txBody>
      </p:sp>
      <p:sp>
        <p:nvSpPr>
          <p:cNvPr id="4" name="Slide Number Placeholder 21"/>
          <p:cNvSpPr>
            <a:spLocks noGrp="1"/>
          </p:cNvSpPr>
          <p:nvPr>
            <p:ph type="sldNum" sz="quarter" idx="12"/>
          </p:nvPr>
        </p:nvSpPr>
        <p:spPr/>
        <p:txBody>
          <a:bodyPr/>
          <a:lstStyle>
            <a:lvl1pPr>
              <a:defRPr/>
            </a:lvl1pPr>
          </a:lstStyle>
          <a:p>
            <a:pPr>
              <a:defRPr/>
            </a:pPr>
            <a:fld id="{5EF1CC63-77CA-4859-B659-857D4FBAEE80}" type="slidenum">
              <a:rPr lang="en-US"/>
              <a:pPr>
                <a:defRPr/>
              </a:pPr>
              <a:t>‹#›</a:t>
            </a:fld>
            <a:endParaRPr lang="en-US"/>
          </a:p>
        </p:txBody>
      </p:sp>
    </p:spTree>
    <p:extLst>
      <p:ext uri="{BB962C8B-B14F-4D97-AF65-F5344CB8AC3E}">
        <p14:creationId xmlns:p14="http://schemas.microsoft.com/office/powerpoint/2010/main" xmlns="" val="2026409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609600" y="457200"/>
            <a:ext cx="83312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9042400" y="1600200"/>
            <a:ext cx="2645664"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9042400" y="457200"/>
            <a:ext cx="26416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7"/>
          <p:cNvSpPr>
            <a:spLocks noGrp="1"/>
          </p:cNvSpPr>
          <p:nvPr>
            <p:ph type="dt" sz="half" idx="10"/>
          </p:nvPr>
        </p:nvSpPr>
        <p:spPr/>
        <p:txBody>
          <a:bodyPr/>
          <a:lstStyle>
            <a:lvl1pPr>
              <a:defRPr/>
            </a:lvl1pPr>
          </a:lstStyle>
          <a:p>
            <a:pPr>
              <a:defRPr/>
            </a:pPr>
            <a:fld id="{F05CBB64-8ACA-4F39-964A-85EDF574C3F6}" type="datetimeFigureOut">
              <a:rPr lang="en-US"/>
              <a:pPr>
                <a:defRPr/>
              </a:pPr>
              <a:t>4/26/2015</a:t>
            </a:fld>
            <a:endParaRPr lang="en-US"/>
          </a:p>
        </p:txBody>
      </p:sp>
      <p:sp>
        <p:nvSpPr>
          <p:cNvPr id="6" name="Slide Number Placeholder 8"/>
          <p:cNvSpPr>
            <a:spLocks noGrp="1"/>
          </p:cNvSpPr>
          <p:nvPr>
            <p:ph type="sldNum" sz="quarter" idx="11"/>
          </p:nvPr>
        </p:nvSpPr>
        <p:spPr/>
        <p:txBody>
          <a:bodyPr/>
          <a:lstStyle>
            <a:lvl1pPr>
              <a:defRPr/>
            </a:lvl1pPr>
          </a:lstStyle>
          <a:p>
            <a:pPr>
              <a:defRPr/>
            </a:pPr>
            <a:fld id="{E524C03B-EDD3-48C0-A38D-76A8BC2EA0CA}" type="slidenum">
              <a:rPr lang="en-US"/>
              <a:pPr>
                <a:defRPr/>
              </a:pPr>
              <a:t>‹#›</a:t>
            </a:fld>
            <a:endParaRPr lang="en-US"/>
          </a:p>
        </p:txBody>
      </p:sp>
      <p:sp>
        <p:nvSpPr>
          <p:cNvPr id="7" name="Footer Placeholder 9"/>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xmlns="" val="2782075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9A152A-50AE-4493-A086-6B8E09E77738}" type="datetimeFigureOut">
              <a:rPr lang="en-US"/>
              <a:pPr>
                <a:defRPr/>
              </a:pPr>
              <a:t>4/26/2015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2924FE-4D04-45A7-9E24-4BD57F5A3CFE}" type="slidenum">
              <a:rPr lang="en-US"/>
              <a:pPr>
                <a:defRPr/>
              </a:pPr>
              <a:t>‹#›</a:t>
            </a:fld>
            <a:endParaRPr lang="en-US"/>
          </a:p>
        </p:txBody>
      </p:sp>
    </p:spTree>
    <p:extLst>
      <p:ext uri="{BB962C8B-B14F-4D97-AF65-F5344CB8AC3E}">
        <p14:creationId xmlns:p14="http://schemas.microsoft.com/office/powerpoint/2010/main" xmlns="" val="2650665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9200" y="457200"/>
            <a:ext cx="2743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609600" y="457200"/>
            <a:ext cx="80264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8839200" y="1600200"/>
            <a:ext cx="27432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7"/>
          <p:cNvSpPr>
            <a:spLocks noGrp="1"/>
          </p:cNvSpPr>
          <p:nvPr>
            <p:ph type="dt" sz="half" idx="10"/>
          </p:nvPr>
        </p:nvSpPr>
        <p:spPr/>
        <p:txBody>
          <a:bodyPr/>
          <a:lstStyle>
            <a:lvl1pPr>
              <a:defRPr/>
            </a:lvl1pPr>
          </a:lstStyle>
          <a:p>
            <a:pPr>
              <a:defRPr/>
            </a:pPr>
            <a:fld id="{586FE92E-CBE3-4E77-ADC3-34904EE292B8}" type="datetimeFigureOut">
              <a:rPr lang="en-US"/>
              <a:pPr>
                <a:defRPr/>
              </a:pPr>
              <a:t>4/26/2015</a:t>
            </a:fld>
            <a:endParaRPr lang="en-US"/>
          </a:p>
        </p:txBody>
      </p:sp>
      <p:sp>
        <p:nvSpPr>
          <p:cNvPr id="6" name="Slide Number Placeholder 8"/>
          <p:cNvSpPr>
            <a:spLocks noGrp="1"/>
          </p:cNvSpPr>
          <p:nvPr>
            <p:ph type="sldNum" sz="quarter" idx="11"/>
          </p:nvPr>
        </p:nvSpPr>
        <p:spPr/>
        <p:txBody>
          <a:bodyPr/>
          <a:lstStyle>
            <a:lvl1pPr>
              <a:defRPr/>
            </a:lvl1pPr>
          </a:lstStyle>
          <a:p>
            <a:pPr>
              <a:defRPr/>
            </a:pPr>
            <a:fld id="{0B60A924-8A3F-4E2F-9103-746E5F812394}" type="slidenum">
              <a:rPr lang="en-US"/>
              <a:pPr>
                <a:defRPr/>
              </a:pPr>
              <a:t>‹#›</a:t>
            </a:fld>
            <a:endParaRPr lang="en-US"/>
          </a:p>
        </p:txBody>
      </p:sp>
      <p:sp>
        <p:nvSpPr>
          <p:cNvPr id="7" name="Footer Placeholder 9"/>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xmlns="" val="26268219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4113C5D1-2509-43D5-876E-767B5FE47556}" type="datetimeFigureOut">
              <a:rPr lang="en-US"/>
              <a:pPr>
                <a:defRPr/>
              </a:pPr>
              <a:t>4/26/2015</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F115CC09-08A0-4369-98FB-AADC5DF205AA}" type="slidenum">
              <a:rPr lang="en-US"/>
              <a:pPr>
                <a:defRPr/>
              </a:pPr>
              <a:t>‹#›</a:t>
            </a:fld>
            <a:endParaRPr lang="en-US"/>
          </a:p>
        </p:txBody>
      </p:sp>
    </p:spTree>
    <p:extLst>
      <p:ext uri="{BB962C8B-B14F-4D97-AF65-F5344CB8AC3E}">
        <p14:creationId xmlns:p14="http://schemas.microsoft.com/office/powerpoint/2010/main" xmlns="" val="35034679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E3237B90-D1F5-4AAF-A751-1E36F124BD3A}" type="datetimeFigureOut">
              <a:rPr lang="en-US"/>
              <a:pPr>
                <a:defRPr/>
              </a:pPr>
              <a:t>4/26/2015</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077A4126-5486-41E6-B217-BA6F43A43814}" type="slidenum">
              <a:rPr lang="en-US"/>
              <a:pPr>
                <a:defRPr/>
              </a:pPr>
              <a:t>‹#›</a:t>
            </a:fld>
            <a:endParaRPr lang="en-US"/>
          </a:p>
        </p:txBody>
      </p:sp>
    </p:spTree>
    <p:extLst>
      <p:ext uri="{BB962C8B-B14F-4D97-AF65-F5344CB8AC3E}">
        <p14:creationId xmlns:p14="http://schemas.microsoft.com/office/powerpoint/2010/main" xmlns="" val="2192369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99444BF-BBAA-4D17-BEAA-21202B5C7D78}" type="datetimeFigureOut">
              <a:rPr lang="en-US"/>
              <a:pPr>
                <a:defRPr/>
              </a:pPr>
              <a:t>4/26/2015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D5EC10-ACDE-42EA-A14E-C7BBA2A3C5DC}" type="slidenum">
              <a:rPr lang="en-US"/>
              <a:pPr>
                <a:defRPr/>
              </a:pPr>
              <a:t>‹#›</a:t>
            </a:fld>
            <a:endParaRPr lang="en-US"/>
          </a:p>
        </p:txBody>
      </p:sp>
    </p:spTree>
    <p:extLst>
      <p:ext uri="{BB962C8B-B14F-4D97-AF65-F5344CB8AC3E}">
        <p14:creationId xmlns:p14="http://schemas.microsoft.com/office/powerpoint/2010/main" xmlns="" val="4253574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D731D3F-89B6-4184-8907-9610CBB813CB}" type="datetimeFigureOut">
              <a:rPr lang="en-US"/>
              <a:pPr>
                <a:defRPr/>
              </a:pPr>
              <a:t>4/26/2015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ED0BF0B-0D15-49E0-9C8A-22A8D4701CA4}" type="slidenum">
              <a:rPr lang="en-US"/>
              <a:pPr>
                <a:defRPr/>
              </a:pPr>
              <a:t>‹#›</a:t>
            </a:fld>
            <a:endParaRPr lang="en-US"/>
          </a:p>
        </p:txBody>
      </p:sp>
    </p:spTree>
    <p:extLst>
      <p:ext uri="{BB962C8B-B14F-4D97-AF65-F5344CB8AC3E}">
        <p14:creationId xmlns:p14="http://schemas.microsoft.com/office/powerpoint/2010/main" xmlns="" val="986528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7846166-E239-4DD6-A16B-5A6D792E4360}" type="datetimeFigureOut">
              <a:rPr lang="en-US"/>
              <a:pPr>
                <a:defRPr/>
              </a:pPr>
              <a:t>4/26/2015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0D852DA-078C-4C00-B559-0F1D3806AB26}" type="slidenum">
              <a:rPr lang="en-US"/>
              <a:pPr>
                <a:defRPr/>
              </a:pPr>
              <a:t>‹#›</a:t>
            </a:fld>
            <a:endParaRPr lang="en-US"/>
          </a:p>
        </p:txBody>
      </p:sp>
    </p:spTree>
    <p:extLst>
      <p:ext uri="{BB962C8B-B14F-4D97-AF65-F5344CB8AC3E}">
        <p14:creationId xmlns:p14="http://schemas.microsoft.com/office/powerpoint/2010/main" xmlns="" val="1040207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EE6AB64-27F5-4B5F-9318-B9AFCB35AF2C}" type="datetimeFigureOut">
              <a:rPr lang="en-US"/>
              <a:pPr>
                <a:defRPr/>
              </a:pPr>
              <a:t>4/26/2015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2C45277-77F8-434F-981A-F90A97420D18}" type="slidenum">
              <a:rPr lang="en-US"/>
              <a:pPr>
                <a:defRPr/>
              </a:pPr>
              <a:t>‹#›</a:t>
            </a:fld>
            <a:endParaRPr lang="en-US"/>
          </a:p>
        </p:txBody>
      </p:sp>
    </p:spTree>
    <p:extLst>
      <p:ext uri="{BB962C8B-B14F-4D97-AF65-F5344CB8AC3E}">
        <p14:creationId xmlns:p14="http://schemas.microsoft.com/office/powerpoint/2010/main" xmlns="" val="2891195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F368C6A-714B-48BD-9CEE-4E4C773CA6FC}" type="datetimeFigureOut">
              <a:rPr lang="en-US"/>
              <a:pPr>
                <a:defRPr/>
              </a:pPr>
              <a:t>4/26/2015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B63D037-51A0-4753-BA26-E6213686B799}" type="slidenum">
              <a:rPr lang="en-US"/>
              <a:pPr>
                <a:defRPr/>
              </a:pPr>
              <a:t>‹#›</a:t>
            </a:fld>
            <a:endParaRPr lang="en-US"/>
          </a:p>
        </p:txBody>
      </p:sp>
    </p:spTree>
    <p:extLst>
      <p:ext uri="{BB962C8B-B14F-4D97-AF65-F5344CB8AC3E}">
        <p14:creationId xmlns:p14="http://schemas.microsoft.com/office/powerpoint/2010/main" xmlns="" val="3504055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C9AD41-A4C5-426C-A68B-B8D050768863}" type="datetimeFigureOut">
              <a:rPr lang="en-US"/>
              <a:pPr>
                <a:defRPr/>
              </a:pPr>
              <a:t>4/26/2015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38660AE-9F97-4C45-950B-18ABAB17DE04}" type="slidenum">
              <a:rPr lang="en-US"/>
              <a:pPr>
                <a:defRPr/>
              </a:pPr>
              <a:t>‹#›</a:t>
            </a:fld>
            <a:endParaRPr lang="en-US"/>
          </a:p>
        </p:txBody>
      </p:sp>
    </p:spTree>
    <p:extLst>
      <p:ext uri="{BB962C8B-B14F-4D97-AF65-F5344CB8AC3E}">
        <p14:creationId xmlns:p14="http://schemas.microsoft.com/office/powerpoint/2010/main" xmlns="" val="2358901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F6B5E93-5082-4249-B0FF-CDC9AE41D1B4}" type="datetimeFigureOut">
              <a:rPr lang="en-US"/>
              <a:pPr>
                <a:defRPr/>
              </a:pPr>
              <a:t>4/26/2015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4C211D-9DAD-4039-8710-D684204A7BE2}" type="slidenum">
              <a:rPr lang="en-US"/>
              <a:pPr>
                <a:defRPr/>
              </a:pPr>
              <a:t>‹#›</a:t>
            </a:fld>
            <a:endParaRPr lang="en-US"/>
          </a:p>
        </p:txBody>
      </p:sp>
    </p:spTree>
    <p:extLst>
      <p:ext uri="{BB962C8B-B14F-4D97-AF65-F5344CB8AC3E}">
        <p14:creationId xmlns:p14="http://schemas.microsoft.com/office/powerpoint/2010/main" xmlns="" val="525440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0" hangingPunct="0">
              <a:defRPr sz="1200" smtClean="0">
                <a:solidFill>
                  <a:schemeClr val="tx1">
                    <a:tint val="75000"/>
                  </a:schemeClr>
                </a:solidFill>
                <a:cs typeface="+mn-cs"/>
              </a:defRPr>
            </a:lvl1pPr>
          </a:lstStyle>
          <a:p>
            <a:pPr>
              <a:defRPr/>
            </a:pPr>
            <a:fld id="{4A1C6EE3-7A61-4F32-8D3D-3381945F62ED}" type="datetimeFigureOut">
              <a:rPr lang="en-US"/>
              <a:pPr>
                <a:defRPr/>
              </a:pPr>
              <a:t>4/26/2015</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eaLnBrk="0" hangingPunct="0">
              <a:defRPr sz="1200" smtClean="0">
                <a:solidFill>
                  <a:schemeClr val="tx1">
                    <a:tint val="75000"/>
                  </a:schemeClr>
                </a:solidFill>
                <a:cs typeface="+mn-cs"/>
              </a:defRPr>
            </a:lvl1pPr>
          </a:lstStyle>
          <a:p>
            <a:pPr>
              <a:defRPr/>
            </a:pPr>
            <a:fld id="{DFD1E873-4906-4BBF-90CA-C7E9F658BCE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050" name="Text Placeholder 8"/>
          <p:cNvSpPr>
            <a:spLocks noGrp="1"/>
          </p:cNvSpPr>
          <p:nvPr>
            <p:ph type="body" idx="1"/>
          </p:nvPr>
        </p:nvSpPr>
        <p:spPr bwMode="auto">
          <a:xfrm>
            <a:off x="609600" y="1447800"/>
            <a:ext cx="10972800" cy="4678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7721600" y="6203950"/>
            <a:ext cx="3454400" cy="384175"/>
          </a:xfrm>
          <a:prstGeom prst="rect">
            <a:avLst/>
          </a:prstGeom>
        </p:spPr>
        <p:txBody>
          <a:bodyPr vert="horz" anchor="ctr" anchorCtr="0"/>
          <a:lstStyle>
            <a:lvl1pPr algn="l" eaLnBrk="1" latinLnBrk="0" hangingPunct="1">
              <a:defRPr kumimoji="0" sz="1200" smtClean="0">
                <a:solidFill>
                  <a:schemeClr val="tx2"/>
                </a:solidFill>
                <a:cs typeface="+mn-cs"/>
              </a:defRPr>
            </a:lvl1pPr>
          </a:lstStyle>
          <a:p>
            <a:pPr>
              <a:defRPr/>
            </a:pPr>
            <a:fld id="{DD04742B-971F-452D-903F-FCED60667E59}" type="datetimeFigureOut">
              <a:rPr lang="en-US"/>
              <a:pPr>
                <a:defRPr/>
              </a:pPr>
              <a:t>4/26/2015</a:t>
            </a:fld>
            <a:endParaRPr lang="en-US"/>
          </a:p>
        </p:txBody>
      </p:sp>
      <p:sp>
        <p:nvSpPr>
          <p:cNvPr id="10" name="Footer Placeholder 9"/>
          <p:cNvSpPr>
            <a:spLocks noGrp="1"/>
          </p:cNvSpPr>
          <p:nvPr>
            <p:ph type="ftr" sz="quarter" idx="3"/>
          </p:nvPr>
        </p:nvSpPr>
        <p:spPr>
          <a:xfrm>
            <a:off x="2844800" y="6203950"/>
            <a:ext cx="4775200" cy="384175"/>
          </a:xfrm>
          <a:prstGeom prst="rect">
            <a:avLst/>
          </a:prstGeom>
        </p:spPr>
        <p:txBody>
          <a:bodyPr vert="horz" anchor="ctr" anchorCtr="0"/>
          <a:lstStyle>
            <a:lvl1pPr algn="r" eaLnBrk="1" latinLnBrk="0" hangingPunct="1">
              <a:defRPr kumimoji="0" sz="1200">
                <a:solidFill>
                  <a:schemeClr val="tx2"/>
                </a:solidFill>
                <a:cs typeface="+mn-cs"/>
              </a:defRPr>
            </a:lvl1pPr>
          </a:lstStyle>
          <a:p>
            <a:pPr>
              <a:defRPr/>
            </a:pPr>
            <a:endParaRPr lang="en-US"/>
          </a:p>
        </p:txBody>
      </p:sp>
      <p:sp>
        <p:nvSpPr>
          <p:cNvPr id="22" name="Slide Number Placeholder 21"/>
          <p:cNvSpPr>
            <a:spLocks noGrp="1"/>
          </p:cNvSpPr>
          <p:nvPr>
            <p:ph type="sldNum" sz="quarter" idx="4"/>
          </p:nvPr>
        </p:nvSpPr>
        <p:spPr>
          <a:xfrm>
            <a:off x="11214100" y="6181725"/>
            <a:ext cx="812800" cy="457200"/>
          </a:xfrm>
          <a:prstGeom prst="rect">
            <a:avLst/>
          </a:prstGeom>
          <a:noFill/>
        </p:spPr>
        <p:txBody>
          <a:bodyPr vert="horz" lIns="0" tIns="0" rIns="0" bIns="0" anchor="ctr" anchorCtr="0">
            <a:noAutofit/>
          </a:bodyPr>
          <a:lstStyle>
            <a:lvl1pPr algn="ctr" eaLnBrk="1" latinLnBrk="0" hangingPunct="1">
              <a:defRPr kumimoji="0" sz="1600" baseline="0" smtClean="0">
                <a:solidFill>
                  <a:schemeClr val="tx2"/>
                </a:solidFill>
                <a:cs typeface="+mn-cs"/>
              </a:defRPr>
            </a:lvl1pPr>
          </a:lstStyle>
          <a:p>
            <a:pPr>
              <a:defRPr/>
            </a:pPr>
            <a:fld id="{1183AFC1-A1C0-437B-810D-B47842EE1E71}" type="slidenum">
              <a:rPr lang="en-US"/>
              <a:pPr>
                <a:defRPr/>
              </a:pPr>
              <a:t>‹#›</a:t>
            </a:fld>
            <a:endParaRPr lang="en-US"/>
          </a:p>
        </p:txBody>
      </p:sp>
      <p:sp>
        <p:nvSpPr>
          <p:cNvPr id="5" name="Title Placeholder 4"/>
          <p:cNvSpPr>
            <a:spLocks noGrp="1"/>
          </p:cNvSpPr>
          <p:nvPr>
            <p:ph type="title"/>
          </p:nvPr>
        </p:nvSpPr>
        <p:spPr>
          <a:xfrm>
            <a:off x="609600" y="152400"/>
            <a:ext cx="10972800" cy="1219200"/>
          </a:xfrm>
          <a:prstGeom prst="rect">
            <a:avLst/>
          </a:prstGeom>
          <a:ln w="6350" cap="rnd">
            <a:noFill/>
          </a:ln>
        </p:spPr>
        <p:txBody>
          <a:bodyPr vert="horz" anchor="b" anchorCtr="0">
            <a:normAutofit/>
          </a:bodyPr>
          <a:lstStyle/>
          <a:p>
            <a:r>
              <a:rPr lang="en-US" smtClean="0"/>
              <a:t>Click to edit Master title style</a:t>
            </a:r>
            <a:endParaRPr lang="en-US"/>
          </a:p>
        </p:txBody>
      </p:sp>
    </p:spTree>
  </p:cSld>
  <p:clrMap bg1="dk1" tx1="lt1" bg2="dk2" tx2="lt2" accent1="accent1" accent2="accent2" accent3="accent3" accent4="accent4" accent5="accent5" accent6="accent6" hlink="hlink" folHlink="folHlink"/>
  <p:sldLayoutIdLst>
    <p:sldLayoutId id="2147484258" r:id="rId1"/>
    <p:sldLayoutId id="2147484252" r:id="rId2"/>
    <p:sldLayoutId id="2147484259" r:id="rId3"/>
    <p:sldLayoutId id="2147484253" r:id="rId4"/>
    <p:sldLayoutId id="2147484260" r:id="rId5"/>
    <p:sldLayoutId id="2147484254" r:id="rId6"/>
    <p:sldLayoutId id="2147484255" r:id="rId7"/>
    <p:sldLayoutId id="2147484261" r:id="rId8"/>
    <p:sldLayoutId id="2147484262" r:id="rId9"/>
    <p:sldLayoutId id="2147484256" r:id="rId10"/>
    <p:sldLayoutId id="2147484257" r:id="rId11"/>
  </p:sldLayoutIdLst>
  <p:txStyles>
    <p:titleStyle>
      <a:lvl1pPr algn="l" rtl="0" fontAlgn="base">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fontAlgn="base">
        <a:spcBef>
          <a:spcPct val="0"/>
        </a:spcBef>
        <a:spcAft>
          <a:spcPct val="0"/>
        </a:spcAft>
        <a:defRPr sz="4200">
          <a:solidFill>
            <a:srgbClr val="F9F9F9"/>
          </a:solidFill>
          <a:latin typeface="Constantia" pitchFamily="18" charset="0"/>
        </a:defRPr>
      </a:lvl2pPr>
      <a:lvl3pPr algn="l" rtl="0" fontAlgn="base">
        <a:spcBef>
          <a:spcPct val="0"/>
        </a:spcBef>
        <a:spcAft>
          <a:spcPct val="0"/>
        </a:spcAft>
        <a:defRPr sz="4200">
          <a:solidFill>
            <a:srgbClr val="F9F9F9"/>
          </a:solidFill>
          <a:latin typeface="Constantia" pitchFamily="18" charset="0"/>
        </a:defRPr>
      </a:lvl3pPr>
      <a:lvl4pPr algn="l" rtl="0" fontAlgn="base">
        <a:spcBef>
          <a:spcPct val="0"/>
        </a:spcBef>
        <a:spcAft>
          <a:spcPct val="0"/>
        </a:spcAft>
        <a:defRPr sz="4200">
          <a:solidFill>
            <a:srgbClr val="F9F9F9"/>
          </a:solidFill>
          <a:latin typeface="Constantia" pitchFamily="18" charset="0"/>
        </a:defRPr>
      </a:lvl4pPr>
      <a:lvl5pPr algn="l" rtl="0" fontAlgn="base">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fontAlgn="base">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fontAlgn="base">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fontAlgn="base">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fontAlgn="base">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fontAlgn="base">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1.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5.xml"/><Relationship Id="rId7" Type="http://schemas.openxmlformats.org/officeDocument/2006/relationships/diagramColors" Target="../diagrams/colors9.xml"/><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8.pn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slideLayout" Target="../slideLayouts/slideLayout16.xml"/><Relationship Id="rId1" Type="http://schemas.openxmlformats.org/officeDocument/2006/relationships/themeOverride" Target="../theme/themeOverride1.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notesSlide" Target="../notesSlides/notesSlide3.xml"/><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ubtitle 2"/>
          <p:cNvSpPr>
            <a:spLocks noGrp="1"/>
          </p:cNvSpPr>
          <p:nvPr>
            <p:ph type="subTitle" idx="1"/>
          </p:nvPr>
        </p:nvSpPr>
        <p:spPr>
          <a:xfrm>
            <a:off x="963613" y="4413250"/>
            <a:ext cx="9610725" cy="1614488"/>
          </a:xfrm>
          <a:ln w="38100"/>
        </p:spPr>
        <p:txBody>
          <a:bodyPr rtlCol="0">
            <a:normAutofit fontScale="70000" lnSpcReduction="20000"/>
          </a:bodyPr>
          <a:lstStyle/>
          <a:p>
            <a:pPr fontAlgn="auto">
              <a:spcAft>
                <a:spcPts val="0"/>
              </a:spcAft>
              <a:defRPr/>
            </a:pPr>
            <a:r>
              <a:rPr lang="en-US" sz="2800" b="1" dirty="0" smtClean="0">
                <a:solidFill>
                  <a:srgbClr val="FF0000"/>
                </a:solidFill>
                <a:effectLst>
                  <a:outerShdw blurRad="38100" dist="38100" dir="2700000" algn="tl">
                    <a:srgbClr val="000000">
                      <a:alpha val="43137"/>
                    </a:srgbClr>
                  </a:outerShdw>
                </a:effectLst>
                <a:latin typeface="Arial Black" pitchFamily="34" charset="0"/>
                <a:cs typeface="Times New Roman" pitchFamily="18" charset="0"/>
              </a:rPr>
              <a:t>NON -GAZETTED  STAFF  UNION </a:t>
            </a:r>
          </a:p>
          <a:p>
            <a:pPr fontAlgn="auto">
              <a:spcAft>
                <a:spcPts val="0"/>
              </a:spcAft>
              <a:defRPr/>
            </a:pPr>
            <a:r>
              <a:rPr lang="en-US" sz="2800" b="1" dirty="0" smtClean="0">
                <a:solidFill>
                  <a:srgbClr val="FF0000"/>
                </a:solidFill>
                <a:effectLst>
                  <a:outerShdw blurRad="38100" dist="38100" dir="2700000" algn="tl">
                    <a:srgbClr val="000000">
                      <a:alpha val="43137"/>
                    </a:srgbClr>
                  </a:outerShdw>
                </a:effectLst>
                <a:latin typeface="Minion Pro Med" pitchFamily="18" charset="0"/>
                <a:cs typeface="Times New Roman" pitchFamily="18" charset="0"/>
              </a:rPr>
              <a:t>(ESTD</a:t>
            </a:r>
            <a:r>
              <a:rPr lang="en-US" sz="2800" b="1" dirty="0">
                <a:solidFill>
                  <a:srgbClr val="FF0000"/>
                </a:solidFill>
                <a:effectLst>
                  <a:outerShdw blurRad="38100" dist="38100" dir="2700000" algn="tl">
                    <a:srgbClr val="000000">
                      <a:alpha val="43137"/>
                    </a:srgbClr>
                  </a:outerShdw>
                </a:effectLst>
                <a:latin typeface="Minion Pro Med" pitchFamily="18" charset="0"/>
                <a:cs typeface="Times New Roman" pitchFamily="18" charset="0"/>
              </a:rPr>
              <a:t>. 19 SEP </a:t>
            </a:r>
            <a:r>
              <a:rPr lang="en-US" sz="2800" b="1" dirty="0" smtClean="0">
                <a:solidFill>
                  <a:srgbClr val="FF0000"/>
                </a:solidFill>
                <a:effectLst>
                  <a:outerShdw blurRad="38100" dist="38100" dir="2700000" algn="tl">
                    <a:srgbClr val="000000">
                      <a:alpha val="43137"/>
                    </a:srgbClr>
                  </a:outerShdw>
                </a:effectLst>
                <a:latin typeface="Minion Pro Med" pitchFamily="18" charset="0"/>
                <a:cs typeface="Times New Roman" pitchFamily="18" charset="0"/>
              </a:rPr>
              <a:t>1947)</a:t>
            </a:r>
            <a:endParaRPr lang="en-US" sz="2800" b="1" dirty="0">
              <a:solidFill>
                <a:srgbClr val="FF0000"/>
              </a:solidFill>
              <a:effectLst>
                <a:outerShdw blurRad="38100" dist="38100" dir="2700000" algn="tl">
                  <a:srgbClr val="000000">
                    <a:alpha val="43137"/>
                  </a:srgbClr>
                </a:outerShdw>
              </a:effectLst>
              <a:latin typeface="Minion Pro Med" pitchFamily="18" charset="0"/>
              <a:cs typeface="Times New Roman" pitchFamily="18" charset="0"/>
            </a:endParaRPr>
          </a:p>
          <a:p>
            <a:pPr fontAlgn="auto">
              <a:spcAft>
                <a:spcPts val="0"/>
              </a:spcAft>
              <a:defRPr/>
            </a:pPr>
            <a:endParaRPr lang="en-US" sz="2800" b="1" dirty="0" smtClean="0">
              <a:solidFill>
                <a:srgbClr val="FF0000"/>
              </a:solidFill>
              <a:effectLst>
                <a:outerShdw blurRad="38100" dist="38100" dir="2700000" algn="tl">
                  <a:srgbClr val="000000">
                    <a:alpha val="43137"/>
                  </a:srgbClr>
                </a:outerShdw>
              </a:effectLst>
              <a:latin typeface="Arial Black" pitchFamily="34" charset="0"/>
              <a:cs typeface="Times New Roman" pitchFamily="18" charset="0"/>
            </a:endParaRPr>
          </a:p>
          <a:p>
            <a:pPr fontAlgn="auto">
              <a:spcAft>
                <a:spcPts val="0"/>
              </a:spcAft>
              <a:defRPr/>
            </a:pPr>
            <a:r>
              <a:rPr lang="en-US" sz="2800" b="1" dirty="0" smtClean="0">
                <a:solidFill>
                  <a:srgbClr val="FF0000"/>
                </a:solidFill>
                <a:effectLst>
                  <a:outerShdw blurRad="38100" dist="38100" dir="2700000" algn="tl">
                    <a:srgbClr val="000000">
                      <a:alpha val="43137"/>
                    </a:srgbClr>
                  </a:outerShdw>
                </a:effectLst>
                <a:latin typeface="Arial Black" pitchFamily="34" charset="0"/>
                <a:cs typeface="Times New Roman" pitchFamily="18" charset="0"/>
              </a:rPr>
              <a:t>INDIA  METEOROLOGICAL  DEPARTMENT</a:t>
            </a:r>
          </a:p>
          <a:p>
            <a:pPr fontAlgn="auto">
              <a:spcAft>
                <a:spcPts val="0"/>
              </a:spcAft>
              <a:defRPr/>
            </a:pPr>
            <a:r>
              <a:rPr lang="en-US" sz="2800" b="1" dirty="0" smtClean="0">
                <a:solidFill>
                  <a:srgbClr val="FF0000"/>
                </a:solidFill>
                <a:effectLst>
                  <a:outerShdw blurRad="38100" dist="38100" dir="2700000" algn="tl">
                    <a:srgbClr val="000000">
                      <a:alpha val="43137"/>
                    </a:srgbClr>
                  </a:outerShdw>
                </a:effectLst>
                <a:latin typeface="Arial Black" pitchFamily="34" charset="0"/>
                <a:cs typeface="Times New Roman" pitchFamily="18" charset="0"/>
              </a:rPr>
              <a:t>MINISTRY  OF  EARTH  SCIENCES</a:t>
            </a:r>
          </a:p>
        </p:txBody>
      </p:sp>
      <p:pic>
        <p:nvPicPr>
          <p:cNvPr id="2050" name="Picture 5"/>
          <p:cNvPicPr>
            <a:picLocks noChangeAspect="1"/>
          </p:cNvPicPr>
          <p:nvPr/>
        </p:nvPicPr>
        <p:blipFill>
          <a:blip r:embed="rId3" cstate="print"/>
          <a:srcRect/>
          <a:stretch>
            <a:fillRect/>
          </a:stretch>
        </p:blipFill>
        <p:spPr bwMode="auto">
          <a:xfrm>
            <a:off x="3898900" y="446088"/>
            <a:ext cx="3667125" cy="3778250"/>
          </a:xfrm>
          <a:prstGeom prst="rect">
            <a:avLst/>
          </a:prstGeom>
          <a:ln/>
        </p:spPr>
        <p:style>
          <a:lnRef idx="2">
            <a:schemeClr val="accent2">
              <a:shade val="50000"/>
            </a:schemeClr>
          </a:lnRef>
          <a:fillRef idx="1">
            <a:schemeClr val="accent2"/>
          </a:fillRef>
          <a:effectRef idx="0">
            <a:schemeClr val="accent2"/>
          </a:effectRef>
          <a:fontRef idx="minor">
            <a:schemeClr val="lt1"/>
          </a:fontRef>
        </p:style>
      </p:pic>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838200" y="244475"/>
            <a:ext cx="10515600" cy="541338"/>
          </a:xfrm>
          <a:solidFill>
            <a:srgbClr val="FF3300"/>
          </a:solidFill>
        </p:spPr>
        <p:txBody>
          <a:bodyPr rtlCol="0">
            <a:normAutofit fontScale="90000"/>
          </a:bodyPr>
          <a:lstStyle/>
          <a:p>
            <a:pPr fontAlgn="auto">
              <a:spcAft>
                <a:spcPts val="0"/>
              </a:spcAft>
              <a:defRPr/>
            </a:pPr>
            <a:r>
              <a:rPr lang="en-US" sz="3600" b="1" smtClean="0">
                <a:solidFill>
                  <a:schemeClr val="bg1"/>
                </a:solidFill>
                <a:latin typeface="Times New Roman" pitchFamily="18" charset="0"/>
                <a:cs typeface="Times New Roman" pitchFamily="18" charset="0"/>
              </a:rPr>
              <a:t>Status of Group-B staff Restructuring in IMD</a:t>
            </a:r>
          </a:p>
        </p:txBody>
      </p:sp>
      <p:sp>
        <p:nvSpPr>
          <p:cNvPr id="16387" name="Content Placeholder 2"/>
          <p:cNvSpPr>
            <a:spLocks noGrp="1"/>
          </p:cNvSpPr>
          <p:nvPr>
            <p:ph idx="1"/>
          </p:nvPr>
        </p:nvSpPr>
        <p:spPr>
          <a:xfrm>
            <a:off x="398463" y="876300"/>
            <a:ext cx="11450637" cy="5511800"/>
          </a:xfrm>
        </p:spPr>
        <p:txBody>
          <a:bodyPr/>
          <a:lstStyle/>
          <a:p>
            <a:r>
              <a:rPr lang="en-US" sz="1800" b="1" i="1" dirty="0" smtClean="0">
                <a:solidFill>
                  <a:srgbClr val="0033CC"/>
                </a:solidFill>
                <a:latin typeface="Times New Roman" pitchFamily="18" charset="0"/>
                <a:cs typeface="Times New Roman" pitchFamily="18" charset="0"/>
              </a:rPr>
              <a:t>The 6</a:t>
            </a:r>
            <a:r>
              <a:rPr lang="en-US" sz="1800" b="1" i="1" baseline="30000" dirty="0" smtClean="0">
                <a:solidFill>
                  <a:srgbClr val="0033CC"/>
                </a:solidFill>
                <a:latin typeface="Times New Roman" pitchFamily="18" charset="0"/>
                <a:cs typeface="Times New Roman" pitchFamily="18" charset="0"/>
              </a:rPr>
              <a:t>th</a:t>
            </a:r>
            <a:r>
              <a:rPr lang="en-US" sz="1800" b="1" i="1" dirty="0" smtClean="0">
                <a:solidFill>
                  <a:srgbClr val="0033CC"/>
                </a:solidFill>
                <a:latin typeface="Times New Roman" pitchFamily="18" charset="0"/>
                <a:cs typeface="Times New Roman" pitchFamily="18" charset="0"/>
              </a:rPr>
              <a:t> </a:t>
            </a:r>
            <a:r>
              <a:rPr lang="en-US" sz="1800" b="1" i="1" dirty="0" err="1" smtClean="0">
                <a:solidFill>
                  <a:srgbClr val="0033CC"/>
                </a:solidFill>
                <a:latin typeface="Times New Roman" pitchFamily="18" charset="0"/>
                <a:cs typeface="Times New Roman" pitchFamily="18" charset="0"/>
              </a:rPr>
              <a:t>cpc</a:t>
            </a:r>
            <a:r>
              <a:rPr lang="en-US" sz="1800" b="1" i="1" dirty="0" smtClean="0">
                <a:solidFill>
                  <a:srgbClr val="0033CC"/>
                </a:solidFill>
                <a:latin typeface="Times New Roman" pitchFamily="18" charset="0"/>
                <a:cs typeface="Times New Roman" pitchFamily="18" charset="0"/>
              </a:rPr>
              <a:t> mentioned that SO will benefit due to restructuring. This is not yet implemented.</a:t>
            </a:r>
          </a:p>
          <a:p>
            <a:r>
              <a:rPr lang="en-US" sz="1800" b="1" i="1" dirty="0" smtClean="0">
                <a:solidFill>
                  <a:srgbClr val="0033CC"/>
                </a:solidFill>
                <a:latin typeface="Times New Roman" pitchFamily="18" charset="0"/>
                <a:cs typeface="Times New Roman" pitchFamily="18" charset="0"/>
              </a:rPr>
              <a:t>Details of restructuring of Group-B staff  approved by </a:t>
            </a:r>
            <a:r>
              <a:rPr lang="en-US" sz="1800" b="1" i="1" dirty="0" err="1" smtClean="0">
                <a:solidFill>
                  <a:srgbClr val="0033CC"/>
                </a:solidFill>
                <a:latin typeface="Times New Roman" pitchFamily="18" charset="0"/>
                <a:cs typeface="Times New Roman" pitchFamily="18" charset="0"/>
              </a:rPr>
              <a:t>MoES</a:t>
            </a:r>
            <a:r>
              <a:rPr lang="en-US" sz="1800" b="1" i="1" dirty="0" smtClean="0">
                <a:solidFill>
                  <a:srgbClr val="0033CC"/>
                </a:solidFill>
                <a:latin typeface="Times New Roman" pitchFamily="18" charset="0"/>
                <a:cs typeface="Times New Roman" pitchFamily="18" charset="0"/>
              </a:rPr>
              <a:t> &amp; </a:t>
            </a:r>
            <a:r>
              <a:rPr lang="en-US" sz="1800" b="1" i="1" dirty="0" err="1" smtClean="0">
                <a:solidFill>
                  <a:srgbClr val="0033CC"/>
                </a:solidFill>
                <a:latin typeface="Times New Roman" pitchFamily="18" charset="0"/>
                <a:cs typeface="Times New Roman" pitchFamily="18" charset="0"/>
              </a:rPr>
              <a:t>DoE</a:t>
            </a:r>
            <a:r>
              <a:rPr lang="en-US" sz="1800" b="1" i="1" dirty="0" smtClean="0">
                <a:solidFill>
                  <a:srgbClr val="0033CC"/>
                </a:solidFill>
                <a:latin typeface="Times New Roman" pitchFamily="18" charset="0"/>
                <a:cs typeface="Times New Roman" pitchFamily="18" charset="0"/>
              </a:rPr>
              <a:t> in November-2014 is as follows:-</a:t>
            </a:r>
          </a:p>
          <a:p>
            <a:r>
              <a:rPr lang="en-US" sz="1800" b="1" i="1" dirty="0" smtClean="0">
                <a:solidFill>
                  <a:srgbClr val="0033CC"/>
                </a:solidFill>
                <a:latin typeface="Times New Roman" pitchFamily="18" charset="0"/>
                <a:cs typeface="Times New Roman" pitchFamily="18" charset="0"/>
              </a:rPr>
              <a:t>Restructuring of Group-C is still lingering.</a:t>
            </a:r>
            <a:endParaRPr lang="en-US" sz="1800" b="1" dirty="0" smtClean="0">
              <a:solidFill>
                <a:srgbClr val="0033CC"/>
              </a:solidFill>
            </a:endParaRPr>
          </a:p>
          <a:p>
            <a:endParaRPr lang="en-US" sz="1800" dirty="0" smtClean="0"/>
          </a:p>
          <a:p>
            <a:endParaRPr lang="en-US" sz="1800" dirty="0" smtClean="0"/>
          </a:p>
          <a:p>
            <a:endParaRPr lang="en-US" sz="1800" dirty="0" smtClean="0">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669925" y="1946275"/>
          <a:ext cx="10733088" cy="4621215"/>
        </p:xfrm>
        <a:graphic>
          <a:graphicData uri="http://schemas.openxmlformats.org/drawingml/2006/table">
            <a:tbl>
              <a:tblPr firstRow="1" bandRow="1">
                <a:tableStyleId>{5DA37D80-6434-44D0-A028-1B22A696006F}</a:tableStyleId>
              </a:tblPr>
              <a:tblGrid>
                <a:gridCol w="595671"/>
                <a:gridCol w="2371648"/>
                <a:gridCol w="2549883"/>
                <a:gridCol w="2755990"/>
                <a:gridCol w="2459896"/>
              </a:tblGrid>
              <a:tr h="822989">
                <a:tc>
                  <a:txBody>
                    <a:bodyPr/>
                    <a:lstStyle/>
                    <a:p>
                      <a:pPr algn="just"/>
                      <a:r>
                        <a:rPr lang="en-US" sz="1600" i="1" dirty="0" smtClean="0">
                          <a:solidFill>
                            <a:srgbClr val="C00000"/>
                          </a:solidFill>
                          <a:latin typeface="Times New Roman" pitchFamily="18" charset="0"/>
                          <a:cs typeface="Times New Roman" pitchFamily="18" charset="0"/>
                        </a:rPr>
                        <a:t>Sr. No.</a:t>
                      </a:r>
                      <a:endParaRPr lang="en-US" sz="1600" b="0" i="1" dirty="0">
                        <a:solidFill>
                          <a:srgbClr val="C00000"/>
                        </a:solidFill>
                        <a:latin typeface="Times New Roman" pitchFamily="18" charset="0"/>
                        <a:cs typeface="Times New Roman" pitchFamily="18" charset="0"/>
                      </a:endParaRPr>
                    </a:p>
                  </a:txBody>
                  <a:tcPr marL="91434" marR="91434" marT="45722" marB="45722"/>
                </a:tc>
                <a:tc>
                  <a:txBody>
                    <a:bodyPr/>
                    <a:lstStyle/>
                    <a:p>
                      <a:pPr algn="ctr"/>
                      <a:r>
                        <a:rPr lang="en-US" sz="1600" i="1" dirty="0" smtClean="0">
                          <a:solidFill>
                            <a:srgbClr val="C00000"/>
                          </a:solidFill>
                          <a:latin typeface="Times New Roman" pitchFamily="18" charset="0"/>
                          <a:cs typeface="Times New Roman" pitchFamily="18" charset="0"/>
                        </a:rPr>
                        <a:t>Existing Designation &amp; pay scale</a:t>
                      </a:r>
                      <a:endParaRPr lang="en-US" sz="1600" b="0" i="1" dirty="0">
                        <a:solidFill>
                          <a:srgbClr val="C00000"/>
                        </a:solidFill>
                        <a:latin typeface="Times New Roman" pitchFamily="18" charset="0"/>
                        <a:cs typeface="Times New Roman" pitchFamily="18" charset="0"/>
                      </a:endParaRPr>
                    </a:p>
                  </a:txBody>
                  <a:tcPr marL="91434" marR="91434" marT="45722" marB="45722"/>
                </a:tc>
                <a:tc>
                  <a:txBody>
                    <a:bodyPr/>
                    <a:lstStyle/>
                    <a:p>
                      <a:pPr algn="ctr"/>
                      <a:r>
                        <a:rPr lang="en-US" sz="1600" i="1" dirty="0" smtClean="0">
                          <a:solidFill>
                            <a:srgbClr val="C00000"/>
                          </a:solidFill>
                          <a:latin typeface="Times New Roman" pitchFamily="18" charset="0"/>
                          <a:cs typeface="Times New Roman" pitchFamily="18" charset="0"/>
                        </a:rPr>
                        <a:t>Existing strength</a:t>
                      </a:r>
                      <a:endParaRPr lang="en-US" sz="1600" b="0" i="1" dirty="0">
                        <a:solidFill>
                          <a:srgbClr val="C00000"/>
                        </a:solidFill>
                        <a:latin typeface="Times New Roman" pitchFamily="18" charset="0"/>
                        <a:cs typeface="Times New Roman" pitchFamily="18" charset="0"/>
                      </a:endParaRPr>
                    </a:p>
                  </a:txBody>
                  <a:tcPr marL="91434" marR="91434" marT="45722" marB="45722"/>
                </a:tc>
                <a:tc>
                  <a:txBody>
                    <a:bodyPr/>
                    <a:lstStyle/>
                    <a:p>
                      <a:pPr algn="ctr"/>
                      <a:r>
                        <a:rPr lang="en-US" sz="1600" i="1" dirty="0" smtClean="0">
                          <a:solidFill>
                            <a:srgbClr val="C00000"/>
                          </a:solidFill>
                          <a:latin typeface="Times New Roman" pitchFamily="18" charset="0"/>
                          <a:cs typeface="Times New Roman" pitchFamily="18" charset="0"/>
                        </a:rPr>
                        <a:t>Designation &amp; pay scale proposed by IMD &amp; approved by Finance Minister</a:t>
                      </a:r>
                      <a:endParaRPr lang="en-US" sz="1600" b="0" i="1" dirty="0">
                        <a:solidFill>
                          <a:srgbClr val="C00000"/>
                        </a:solidFill>
                        <a:latin typeface="Times New Roman" pitchFamily="18" charset="0"/>
                        <a:cs typeface="Times New Roman" pitchFamily="18" charset="0"/>
                      </a:endParaRPr>
                    </a:p>
                  </a:txBody>
                  <a:tcPr marL="91434" marR="91434" marT="45722" marB="45722"/>
                </a:tc>
                <a:tc>
                  <a:txBody>
                    <a:bodyPr/>
                    <a:lstStyle/>
                    <a:p>
                      <a:pPr algn="ctr"/>
                      <a:r>
                        <a:rPr lang="en-US" sz="1600" i="1" dirty="0" smtClean="0">
                          <a:solidFill>
                            <a:srgbClr val="C00000"/>
                          </a:solidFill>
                          <a:latin typeface="Times New Roman" pitchFamily="18" charset="0"/>
                          <a:cs typeface="Times New Roman" pitchFamily="18" charset="0"/>
                        </a:rPr>
                        <a:t>Strength proposed by IMD &amp; approved by Finance Minister</a:t>
                      </a:r>
                      <a:endParaRPr lang="en-US" sz="1600" b="0" i="1" dirty="0">
                        <a:solidFill>
                          <a:srgbClr val="C00000"/>
                        </a:solidFill>
                        <a:latin typeface="Times New Roman" pitchFamily="18" charset="0"/>
                        <a:cs typeface="Times New Roman" pitchFamily="18" charset="0"/>
                      </a:endParaRPr>
                    </a:p>
                  </a:txBody>
                  <a:tcPr marL="91434" marR="91434" marT="45722" marB="45722"/>
                </a:tc>
              </a:tr>
              <a:tr h="518179">
                <a:tc>
                  <a:txBody>
                    <a:bodyPr/>
                    <a:lstStyle/>
                    <a:p>
                      <a:pPr algn="ctr"/>
                      <a:r>
                        <a:rPr lang="en-US" sz="1400" b="1" dirty="0" smtClean="0">
                          <a:latin typeface="Times New Roman" pitchFamily="18" charset="0"/>
                          <a:cs typeface="Times New Roman" pitchFamily="18" charset="0"/>
                        </a:rPr>
                        <a:t>1.</a:t>
                      </a:r>
                      <a:endParaRPr lang="en-US" sz="1400" b="1" dirty="0">
                        <a:latin typeface="Times New Roman" pitchFamily="18" charset="0"/>
                        <a:cs typeface="Times New Roman" pitchFamily="18" charset="0"/>
                      </a:endParaRPr>
                    </a:p>
                  </a:txBody>
                  <a:tcPr marL="91434" marR="91434" marT="45722" marB="45722"/>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u="none" strike="noStrike" cap="none" normalizeH="0" baseline="0" dirty="0" smtClean="0">
                          <a:ln>
                            <a:noFill/>
                          </a:ln>
                          <a:effectLst/>
                          <a:latin typeface="Times New Roman" pitchFamily="18" charset="0"/>
                          <a:cs typeface="Times New Roman" pitchFamily="18" charset="0"/>
                        </a:rPr>
                        <a:t>Scientific Asst./PB-2,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u="none" strike="noStrike" cap="none" normalizeH="0" baseline="0" dirty="0" smtClean="0">
                          <a:ln>
                            <a:noFill/>
                          </a:ln>
                          <a:effectLst/>
                          <a:latin typeface="Times New Roman" pitchFamily="18" charset="0"/>
                          <a:cs typeface="Times New Roman" pitchFamily="18" charset="0"/>
                        </a:rPr>
                        <a:t>GP-4200</a:t>
                      </a:r>
                      <a:endParaRPr lang="en-US" sz="1400" b="0" dirty="0">
                        <a:latin typeface="Times New Roman" pitchFamily="18" charset="0"/>
                        <a:cs typeface="Times New Roman" pitchFamily="18" charset="0"/>
                      </a:endParaRPr>
                    </a:p>
                  </a:txBody>
                  <a:tcPr marL="91434" marR="91434" marT="45722" marB="45722"/>
                </a:tc>
                <a:tc>
                  <a:txBody>
                    <a:bodyPr/>
                    <a:lstStyle/>
                    <a:p>
                      <a:pPr algn="ctr"/>
                      <a:r>
                        <a:rPr lang="en-US" sz="1400" b="1" dirty="0" smtClean="0">
                          <a:latin typeface="Times New Roman" pitchFamily="18" charset="0"/>
                          <a:cs typeface="Times New Roman" pitchFamily="18" charset="0"/>
                        </a:rPr>
                        <a:t>2465</a:t>
                      </a:r>
                      <a:endParaRPr lang="en-US" sz="1400" b="1" dirty="0">
                        <a:latin typeface="Times New Roman" pitchFamily="18" charset="0"/>
                        <a:cs typeface="Times New Roman" pitchFamily="18" charset="0"/>
                      </a:endParaRPr>
                    </a:p>
                  </a:txBody>
                  <a:tcPr marL="91434" marR="91434" marT="45722" marB="45722"/>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u="none" strike="noStrike" cap="none" normalizeH="0" baseline="0" dirty="0" smtClean="0">
                          <a:ln>
                            <a:noFill/>
                          </a:ln>
                          <a:effectLst/>
                          <a:latin typeface="Times New Roman" pitchFamily="18" charset="0"/>
                          <a:cs typeface="Times New Roman" pitchFamily="18" charset="0"/>
                        </a:rPr>
                        <a:t>Scientific Asst. ‘A’/  PB-2 – GP- 4200</a:t>
                      </a:r>
                      <a:endParaRPr lang="en-US" sz="1400" b="0" dirty="0">
                        <a:latin typeface="Times New Roman" pitchFamily="18" charset="0"/>
                        <a:cs typeface="Times New Roman" pitchFamily="18" charset="0"/>
                      </a:endParaRPr>
                    </a:p>
                  </a:txBody>
                  <a:tcPr marL="91434" marR="91434" marT="45722" marB="45722"/>
                </a:tc>
                <a:tc>
                  <a:txBody>
                    <a:bodyPr/>
                    <a:lstStyle/>
                    <a:p>
                      <a:pPr algn="ctr"/>
                      <a:r>
                        <a:rPr lang="en-US" sz="1400" b="1" dirty="0" smtClean="0">
                          <a:latin typeface="Times New Roman" pitchFamily="18" charset="0"/>
                          <a:cs typeface="Times New Roman" pitchFamily="18" charset="0"/>
                        </a:rPr>
                        <a:t>1972 (-493)</a:t>
                      </a:r>
                      <a:endParaRPr lang="en-US" sz="1400" b="1" dirty="0">
                        <a:latin typeface="Times New Roman" pitchFamily="18" charset="0"/>
                        <a:cs typeface="Times New Roman" pitchFamily="18" charset="0"/>
                      </a:endParaRPr>
                    </a:p>
                  </a:txBody>
                  <a:tcPr marL="91434" marR="91434" marT="45722" marB="45722"/>
                </a:tc>
              </a:tr>
              <a:tr h="518179">
                <a:tc>
                  <a:txBody>
                    <a:bodyPr/>
                    <a:lstStyle/>
                    <a:p>
                      <a:pPr algn="ctr"/>
                      <a:r>
                        <a:rPr lang="en-US" sz="1400" b="1" dirty="0" smtClean="0">
                          <a:latin typeface="Times New Roman" pitchFamily="18" charset="0"/>
                          <a:cs typeface="Times New Roman" pitchFamily="18" charset="0"/>
                        </a:rPr>
                        <a:t>2.</a:t>
                      </a:r>
                      <a:endParaRPr lang="en-US" sz="1400" b="1" dirty="0">
                        <a:latin typeface="Times New Roman" pitchFamily="18" charset="0"/>
                        <a:cs typeface="Times New Roman" pitchFamily="18" charset="0"/>
                      </a:endParaRPr>
                    </a:p>
                  </a:txBody>
                  <a:tcPr marL="91434" marR="91434" marT="45722" marB="45722"/>
                </a:tc>
                <a:tc>
                  <a:txBody>
                    <a:bodyPr/>
                    <a:lstStyle/>
                    <a:p>
                      <a:pPr algn="just"/>
                      <a:r>
                        <a:rPr kumimoji="0" lang="en-US" sz="1400" u="none" strike="noStrike" cap="none" normalizeH="0" baseline="0" dirty="0" smtClean="0">
                          <a:ln>
                            <a:noFill/>
                          </a:ln>
                          <a:effectLst/>
                          <a:latin typeface="Times New Roman" pitchFamily="18" charset="0"/>
                          <a:cs typeface="Times New Roman" pitchFamily="18" charset="0"/>
                        </a:rPr>
                        <a:t>Asst. Meteorologist Gr. II / PB-2, GP-4600</a:t>
                      </a:r>
                      <a:endParaRPr lang="en-US" sz="1400" b="0" dirty="0">
                        <a:latin typeface="Times New Roman" pitchFamily="18" charset="0"/>
                        <a:cs typeface="Times New Roman" pitchFamily="18" charset="0"/>
                      </a:endParaRPr>
                    </a:p>
                  </a:txBody>
                  <a:tcPr marL="91434" marR="91434" marT="45722" marB="45722"/>
                </a:tc>
                <a:tc>
                  <a:txBody>
                    <a:bodyPr/>
                    <a:lstStyle/>
                    <a:p>
                      <a:pPr algn="ctr"/>
                      <a:r>
                        <a:rPr lang="en-US" sz="1400" b="1" dirty="0" smtClean="0">
                          <a:latin typeface="Times New Roman" pitchFamily="18" charset="0"/>
                          <a:cs typeface="Times New Roman" pitchFamily="18" charset="0"/>
                        </a:rPr>
                        <a:t>732</a:t>
                      </a:r>
                      <a:endParaRPr lang="en-US" sz="1400" b="1" dirty="0">
                        <a:latin typeface="Times New Roman" pitchFamily="18" charset="0"/>
                        <a:cs typeface="Times New Roman" pitchFamily="18" charset="0"/>
                      </a:endParaRPr>
                    </a:p>
                  </a:txBody>
                  <a:tcPr marL="91434" marR="91434" marT="45722" marB="45722"/>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u="none" strike="noStrike" cap="none" normalizeH="0" baseline="0" dirty="0" smtClean="0">
                          <a:ln>
                            <a:noFill/>
                          </a:ln>
                          <a:effectLst/>
                          <a:latin typeface="Times New Roman" pitchFamily="18" charset="0"/>
                          <a:cs typeface="Times New Roman" pitchFamily="18" charset="0"/>
                        </a:rPr>
                        <a:t>Scientific/Meteorological Asst. ‘B’ /PB-2 -GP -4600</a:t>
                      </a:r>
                      <a:endParaRPr lang="en-US" sz="1400" b="0" dirty="0">
                        <a:latin typeface="Times New Roman" pitchFamily="18" charset="0"/>
                        <a:cs typeface="Times New Roman" pitchFamily="18" charset="0"/>
                      </a:endParaRPr>
                    </a:p>
                  </a:txBody>
                  <a:tcPr marL="91434" marR="91434" marT="45722" marB="45722"/>
                </a:tc>
                <a:tc>
                  <a:txBody>
                    <a:bodyPr/>
                    <a:lstStyle/>
                    <a:p>
                      <a:pPr algn="ctr"/>
                      <a:r>
                        <a:rPr lang="en-US" sz="1400" b="1" dirty="0" smtClean="0">
                          <a:latin typeface="Times New Roman" pitchFamily="18" charset="0"/>
                          <a:cs typeface="Times New Roman" pitchFamily="18" charset="0"/>
                        </a:rPr>
                        <a:t>980 (+248)</a:t>
                      </a:r>
                      <a:endParaRPr lang="en-US" sz="1400" b="1" dirty="0">
                        <a:latin typeface="Times New Roman" pitchFamily="18" charset="0"/>
                        <a:cs typeface="Times New Roman" pitchFamily="18" charset="0"/>
                      </a:endParaRPr>
                    </a:p>
                  </a:txBody>
                  <a:tcPr marL="91434" marR="91434" marT="45722" marB="45722"/>
                </a:tc>
              </a:tr>
              <a:tr h="518179">
                <a:tc>
                  <a:txBody>
                    <a:bodyPr/>
                    <a:lstStyle/>
                    <a:p>
                      <a:pPr algn="ctr"/>
                      <a:r>
                        <a:rPr lang="en-US" sz="1400" b="1" dirty="0" smtClean="0">
                          <a:latin typeface="Times New Roman" pitchFamily="18" charset="0"/>
                          <a:cs typeface="Times New Roman" pitchFamily="18" charset="0"/>
                        </a:rPr>
                        <a:t>3.</a:t>
                      </a:r>
                      <a:endParaRPr lang="en-US" sz="1400" b="1" dirty="0">
                        <a:latin typeface="Times New Roman" pitchFamily="18" charset="0"/>
                        <a:cs typeface="Times New Roman" pitchFamily="18" charset="0"/>
                      </a:endParaRPr>
                    </a:p>
                  </a:txBody>
                  <a:tcPr marL="91434" marR="91434" marT="45722" marB="45722"/>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400" u="none" strike="noStrike" cap="none" normalizeH="0" baseline="0" dirty="0" smtClean="0">
                          <a:ln>
                            <a:noFill/>
                          </a:ln>
                          <a:effectLst/>
                          <a:latin typeface="Times New Roman" pitchFamily="18" charset="0"/>
                          <a:cs typeface="Times New Roman" pitchFamily="18" charset="0"/>
                        </a:rPr>
                        <a:t>Asst. Meteorologist Gr. I / PB-2, GP-4800</a:t>
                      </a:r>
                      <a:endParaRPr lang="en-US" sz="1400" b="0" dirty="0">
                        <a:latin typeface="Times New Roman" pitchFamily="18" charset="0"/>
                        <a:cs typeface="Times New Roman" pitchFamily="18" charset="0"/>
                      </a:endParaRPr>
                    </a:p>
                  </a:txBody>
                  <a:tcPr marL="91434" marR="91434" marT="45722" marB="45722"/>
                </a:tc>
                <a:tc>
                  <a:txBody>
                    <a:bodyPr/>
                    <a:lstStyle/>
                    <a:p>
                      <a:pPr algn="ctr"/>
                      <a:r>
                        <a:rPr lang="en-US" sz="1400" b="1" dirty="0" smtClean="0">
                          <a:latin typeface="Times New Roman" pitchFamily="18" charset="0"/>
                          <a:cs typeface="Times New Roman" pitchFamily="18" charset="0"/>
                        </a:rPr>
                        <a:t>426</a:t>
                      </a:r>
                      <a:endParaRPr lang="en-US" sz="1400" b="1" dirty="0">
                        <a:latin typeface="Times New Roman" pitchFamily="18" charset="0"/>
                        <a:cs typeface="Times New Roman" pitchFamily="18" charset="0"/>
                      </a:endParaRPr>
                    </a:p>
                  </a:txBody>
                  <a:tcPr marL="91434" marR="91434" marT="45722" marB="45722"/>
                </a:tc>
                <a:tc>
                  <a:txBody>
                    <a:bodyPr/>
                    <a:lstStyle/>
                    <a:p>
                      <a:pPr algn="just"/>
                      <a:r>
                        <a:rPr kumimoji="0" lang="en-US" sz="1400" u="none" strike="noStrike" cap="none" normalizeH="0" baseline="0" dirty="0" smtClean="0">
                          <a:ln>
                            <a:noFill/>
                          </a:ln>
                          <a:effectLst/>
                          <a:latin typeface="Times New Roman" pitchFamily="18" charset="0"/>
                          <a:cs typeface="Times New Roman" pitchFamily="18" charset="0"/>
                        </a:rPr>
                        <a:t>Scientific/Meteorological Asst. ‘C’ /PB-2 –GP-4800</a:t>
                      </a:r>
                      <a:endParaRPr lang="en-US" sz="1400" b="0" dirty="0">
                        <a:latin typeface="Times New Roman" pitchFamily="18" charset="0"/>
                        <a:cs typeface="Times New Roman" pitchFamily="18" charset="0"/>
                      </a:endParaRPr>
                    </a:p>
                  </a:txBody>
                  <a:tcPr marL="91434" marR="91434" marT="45722" marB="45722"/>
                </a:tc>
                <a:tc>
                  <a:txBody>
                    <a:bodyPr/>
                    <a:lstStyle/>
                    <a:p>
                      <a:pPr algn="ctr"/>
                      <a:r>
                        <a:rPr lang="en-US" sz="1400" b="1" dirty="0" smtClean="0">
                          <a:latin typeface="Times New Roman" pitchFamily="18" charset="0"/>
                          <a:cs typeface="Times New Roman" pitchFamily="18" charset="0"/>
                        </a:rPr>
                        <a:t>512 (+86)</a:t>
                      </a:r>
                      <a:endParaRPr lang="en-US" sz="1400" b="1" dirty="0">
                        <a:latin typeface="Times New Roman" pitchFamily="18" charset="0"/>
                        <a:cs typeface="Times New Roman" pitchFamily="18" charset="0"/>
                      </a:endParaRPr>
                    </a:p>
                  </a:txBody>
                  <a:tcPr marL="91434" marR="91434" marT="45722" marB="45722"/>
                </a:tc>
              </a:tr>
              <a:tr h="518179">
                <a:tc>
                  <a:txBody>
                    <a:bodyPr/>
                    <a:lstStyle/>
                    <a:p>
                      <a:pPr algn="ctr"/>
                      <a:r>
                        <a:rPr lang="en-US" sz="1400" b="1" dirty="0" smtClean="0">
                          <a:latin typeface="Times New Roman" pitchFamily="18" charset="0"/>
                          <a:cs typeface="Times New Roman" pitchFamily="18" charset="0"/>
                        </a:rPr>
                        <a:t>4.</a:t>
                      </a:r>
                      <a:endParaRPr lang="en-US" sz="1400" b="1" dirty="0">
                        <a:latin typeface="Times New Roman" pitchFamily="18" charset="0"/>
                        <a:cs typeface="Times New Roman" pitchFamily="18" charset="0"/>
                      </a:endParaRPr>
                    </a:p>
                  </a:txBody>
                  <a:tcPr marL="91434" marR="91434" marT="45722" marB="45722"/>
                </a:tc>
                <a:tc>
                  <a:txBody>
                    <a:bodyPr/>
                    <a:lstStyle/>
                    <a:p>
                      <a:pPr algn="just"/>
                      <a:r>
                        <a:rPr lang="en-US" sz="1400" dirty="0" smtClean="0">
                          <a:latin typeface="Times New Roman" pitchFamily="18" charset="0"/>
                          <a:cs typeface="Times New Roman" pitchFamily="18" charset="0"/>
                        </a:rPr>
                        <a:t>Scientist ‘C’/PB-3, GP-6600</a:t>
                      </a:r>
                      <a:endParaRPr lang="en-US" sz="1400" b="0" dirty="0">
                        <a:latin typeface="Times New Roman" pitchFamily="18" charset="0"/>
                        <a:cs typeface="Times New Roman" pitchFamily="18" charset="0"/>
                      </a:endParaRPr>
                    </a:p>
                  </a:txBody>
                  <a:tcPr marL="91434" marR="91434" marT="45722" marB="45722"/>
                </a:tc>
                <a:tc>
                  <a:txBody>
                    <a:bodyPr/>
                    <a:lstStyle/>
                    <a:p>
                      <a:pPr algn="ctr"/>
                      <a:r>
                        <a:rPr lang="en-US" sz="1400" b="1" dirty="0" smtClean="0">
                          <a:latin typeface="Times New Roman" pitchFamily="18" charset="0"/>
                          <a:cs typeface="Times New Roman" pitchFamily="18" charset="0"/>
                        </a:rPr>
                        <a:t>132</a:t>
                      </a:r>
                      <a:endParaRPr lang="en-US" sz="1400" b="1" dirty="0">
                        <a:latin typeface="Times New Roman" pitchFamily="18" charset="0"/>
                        <a:cs typeface="Times New Roman" pitchFamily="18" charset="0"/>
                      </a:endParaRPr>
                    </a:p>
                  </a:txBody>
                  <a:tcPr marL="91434" marR="91434" marT="45722" marB="45722"/>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400" u="none" strike="noStrike" cap="none" normalizeH="0" baseline="0" dirty="0" smtClean="0">
                          <a:ln>
                            <a:noFill/>
                          </a:ln>
                          <a:effectLst/>
                          <a:latin typeface="Times New Roman" pitchFamily="18" charset="0"/>
                          <a:cs typeface="Times New Roman" pitchFamily="18" charset="0"/>
                        </a:rPr>
                        <a:t>Scientific/Meteorological  Officer-I/PB-3, GP-6600</a:t>
                      </a:r>
                      <a:endParaRPr lang="en-US" sz="1400" b="0" dirty="0">
                        <a:latin typeface="Times New Roman" pitchFamily="18" charset="0"/>
                        <a:cs typeface="Times New Roman" pitchFamily="18" charset="0"/>
                      </a:endParaRPr>
                    </a:p>
                  </a:txBody>
                  <a:tcPr marL="91434" marR="91434" marT="45722" marB="45722"/>
                </a:tc>
                <a:tc>
                  <a:txBody>
                    <a:bodyPr/>
                    <a:lstStyle/>
                    <a:p>
                      <a:pPr algn="ctr"/>
                      <a:r>
                        <a:rPr lang="en-US" sz="1400" b="1" dirty="0" smtClean="0">
                          <a:latin typeface="Times New Roman" pitchFamily="18" charset="0"/>
                          <a:cs typeface="Times New Roman" pitchFamily="18" charset="0"/>
                        </a:rPr>
                        <a:t>151 (+19)</a:t>
                      </a:r>
                      <a:endParaRPr lang="en-US" sz="1400" b="1" dirty="0">
                        <a:latin typeface="Times New Roman" pitchFamily="18" charset="0"/>
                        <a:cs typeface="Times New Roman" pitchFamily="18" charset="0"/>
                      </a:endParaRPr>
                    </a:p>
                  </a:txBody>
                  <a:tcPr marL="91434" marR="91434" marT="45722" marB="45722"/>
                </a:tc>
              </a:tr>
              <a:tr h="518179">
                <a:tc>
                  <a:txBody>
                    <a:bodyPr/>
                    <a:lstStyle/>
                    <a:p>
                      <a:pPr algn="ctr"/>
                      <a:r>
                        <a:rPr lang="en-US" sz="1400" b="1" dirty="0" smtClean="0">
                          <a:latin typeface="Times New Roman" pitchFamily="18" charset="0"/>
                          <a:cs typeface="Times New Roman" pitchFamily="18" charset="0"/>
                        </a:rPr>
                        <a:t>5.</a:t>
                      </a:r>
                      <a:endParaRPr lang="en-US" sz="1400" b="1" dirty="0">
                        <a:latin typeface="Times New Roman" pitchFamily="18" charset="0"/>
                        <a:cs typeface="Times New Roman" pitchFamily="18" charset="0"/>
                      </a:endParaRPr>
                    </a:p>
                  </a:txBody>
                  <a:tcPr marL="91434" marR="91434" marT="45722" marB="45722"/>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dirty="0" smtClean="0">
                          <a:latin typeface="Times New Roman" pitchFamily="18" charset="0"/>
                          <a:cs typeface="Times New Roman" pitchFamily="18" charset="0"/>
                        </a:rPr>
                        <a:t>Scientist ‘D’/PB-3, GP-7600</a:t>
                      </a:r>
                    </a:p>
                    <a:p>
                      <a:pPr algn="just"/>
                      <a:endParaRPr lang="en-US" sz="1400" b="0" dirty="0">
                        <a:latin typeface="Times New Roman" pitchFamily="18" charset="0"/>
                        <a:cs typeface="Times New Roman" pitchFamily="18" charset="0"/>
                      </a:endParaRPr>
                    </a:p>
                  </a:txBody>
                  <a:tcPr marL="91434" marR="91434" marT="45722" marB="45722"/>
                </a:tc>
                <a:tc rowSpan="2">
                  <a:txBody>
                    <a:bodyPr/>
                    <a:lstStyle/>
                    <a:p>
                      <a:pPr algn="ctr"/>
                      <a:r>
                        <a:rPr lang="en-US" sz="1400" b="1" dirty="0" smtClean="0">
                          <a:latin typeface="Times New Roman" pitchFamily="18" charset="0"/>
                          <a:cs typeface="Times New Roman" pitchFamily="18" charset="0"/>
                        </a:rPr>
                        <a:t>Prior to extending benefit of MFCS, 20 posts</a:t>
                      </a:r>
                      <a:r>
                        <a:rPr lang="en-US" sz="1400" b="1" baseline="0" dirty="0" smtClean="0">
                          <a:latin typeface="Times New Roman" pitchFamily="18" charset="0"/>
                          <a:cs typeface="Times New Roman" pitchFamily="18" charset="0"/>
                        </a:rPr>
                        <a:t> of DDG ( now scientist ‘E’ ) &amp; 5 posts of ADG ( now scientist ‘F’ ) were in existence. However these posts are not enumerated at present.</a:t>
                      </a:r>
                      <a:endParaRPr lang="en-US" sz="1400" b="1" dirty="0">
                        <a:latin typeface="Times New Roman" pitchFamily="18" charset="0"/>
                        <a:cs typeface="Times New Roman" pitchFamily="18" charset="0"/>
                      </a:endParaRPr>
                    </a:p>
                  </a:txBody>
                  <a:tcPr marL="91434" marR="91434" marT="45722" marB="45722"/>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400" u="none" strike="noStrike" cap="none" normalizeH="0" baseline="0" dirty="0" smtClean="0">
                          <a:ln>
                            <a:noFill/>
                          </a:ln>
                          <a:effectLst/>
                          <a:latin typeface="Times New Roman" pitchFamily="18" charset="0"/>
                          <a:cs typeface="Times New Roman" pitchFamily="18" charset="0"/>
                        </a:rPr>
                        <a:t>Scientific/Meteorological  Officer-II/PB-3, GP-7600</a:t>
                      </a:r>
                      <a:endParaRPr lang="en-US" sz="1400" b="0" dirty="0">
                        <a:latin typeface="Times New Roman" pitchFamily="18" charset="0"/>
                        <a:cs typeface="Times New Roman" pitchFamily="18" charset="0"/>
                      </a:endParaRPr>
                    </a:p>
                  </a:txBody>
                  <a:tcPr marL="91434" marR="91434" marT="45722" marB="45722"/>
                </a:tc>
                <a:tc>
                  <a:txBody>
                    <a:bodyPr/>
                    <a:lstStyle/>
                    <a:p>
                      <a:pPr algn="ctr"/>
                      <a:r>
                        <a:rPr lang="en-US" sz="1400" b="1" dirty="0" smtClean="0">
                          <a:latin typeface="Times New Roman" pitchFamily="18" charset="0"/>
                          <a:cs typeface="Times New Roman" pitchFamily="18" charset="0"/>
                        </a:rPr>
                        <a:t>45 (+45)</a:t>
                      </a:r>
                      <a:endParaRPr lang="en-US" sz="1400" b="1" dirty="0">
                        <a:latin typeface="Times New Roman" pitchFamily="18" charset="0"/>
                        <a:cs typeface="Times New Roman" pitchFamily="18" charset="0"/>
                      </a:endParaRPr>
                    </a:p>
                  </a:txBody>
                  <a:tcPr marL="91434" marR="91434" marT="45722" marB="45722"/>
                </a:tc>
              </a:tr>
              <a:tr h="853470">
                <a:tc>
                  <a:txBody>
                    <a:bodyPr/>
                    <a:lstStyle/>
                    <a:p>
                      <a:pPr algn="ctr"/>
                      <a:r>
                        <a:rPr lang="en-US" sz="1400" b="1" dirty="0" smtClean="0">
                          <a:latin typeface="Times New Roman" pitchFamily="18" charset="0"/>
                          <a:cs typeface="Times New Roman" pitchFamily="18" charset="0"/>
                        </a:rPr>
                        <a:t>6.</a:t>
                      </a:r>
                      <a:endParaRPr lang="en-US" sz="1400" b="1" dirty="0">
                        <a:latin typeface="Times New Roman" pitchFamily="18" charset="0"/>
                        <a:cs typeface="Times New Roman" pitchFamily="18" charset="0"/>
                      </a:endParaRPr>
                    </a:p>
                  </a:txBody>
                  <a:tcPr marL="91434" marR="91434" marT="45722" marB="45722"/>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dirty="0" smtClean="0">
                          <a:latin typeface="Times New Roman" pitchFamily="18" charset="0"/>
                          <a:cs typeface="Times New Roman" pitchFamily="18" charset="0"/>
                        </a:rPr>
                        <a:t>Scientist ‘E’/PB-3, GP-8700</a:t>
                      </a:r>
                    </a:p>
                    <a:p>
                      <a:pPr algn="just"/>
                      <a:endParaRPr lang="en-US" sz="1400" b="0" dirty="0">
                        <a:latin typeface="Times New Roman" pitchFamily="18" charset="0"/>
                        <a:cs typeface="Times New Roman" pitchFamily="18" charset="0"/>
                      </a:endParaRPr>
                    </a:p>
                  </a:txBody>
                  <a:tcPr marL="91434" marR="91434" marT="45722" marB="45722"/>
                </a:tc>
                <a:tc vMerge="1">
                  <a:txBody>
                    <a:bodyPr/>
                    <a:lstStyle/>
                    <a:p>
                      <a:endParaRPr lang="en-US" sz="14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400" u="none" strike="noStrike" cap="none" normalizeH="0" baseline="0" dirty="0" smtClean="0">
                          <a:ln>
                            <a:noFill/>
                          </a:ln>
                          <a:effectLst/>
                          <a:latin typeface="Times New Roman" pitchFamily="18" charset="0"/>
                          <a:cs typeface="Times New Roman" pitchFamily="18" charset="0"/>
                        </a:rPr>
                        <a:t>Scientific/Meteorological  Officer-III/PB-3, GP-8700</a:t>
                      </a:r>
                      <a:endParaRPr lang="en-US" sz="1400" dirty="0" smtClean="0">
                        <a:latin typeface="Times New Roman" pitchFamily="18" charset="0"/>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400" b="0" dirty="0">
                        <a:latin typeface="Times New Roman" pitchFamily="18" charset="0"/>
                        <a:cs typeface="Times New Roman" pitchFamily="18" charset="0"/>
                      </a:endParaRPr>
                    </a:p>
                  </a:txBody>
                  <a:tcPr marL="91434" marR="91434" marT="45722" marB="45722"/>
                </a:tc>
                <a:tc>
                  <a:txBody>
                    <a:bodyPr/>
                    <a:lstStyle/>
                    <a:p>
                      <a:pPr algn="ctr"/>
                      <a:r>
                        <a:rPr lang="en-US" sz="1400" b="1" dirty="0" smtClean="0">
                          <a:latin typeface="Times New Roman" pitchFamily="18" charset="0"/>
                          <a:cs typeface="Times New Roman" pitchFamily="18" charset="0"/>
                        </a:rPr>
                        <a:t>17 (+17)</a:t>
                      </a:r>
                      <a:endParaRPr lang="en-US" sz="1400" b="1" dirty="0">
                        <a:latin typeface="Times New Roman" pitchFamily="18" charset="0"/>
                        <a:cs typeface="Times New Roman" pitchFamily="18" charset="0"/>
                      </a:endParaRPr>
                    </a:p>
                  </a:txBody>
                  <a:tcPr marL="91434" marR="91434" marT="45722" marB="45722"/>
                </a:tc>
              </a:tr>
              <a:tr h="353861">
                <a:tc>
                  <a:txBody>
                    <a:bodyPr/>
                    <a:lstStyle/>
                    <a:p>
                      <a:pPr algn="just"/>
                      <a:endParaRPr lang="en-US" sz="1400" b="0" dirty="0">
                        <a:latin typeface="Times New Roman" pitchFamily="18" charset="0"/>
                        <a:cs typeface="Times New Roman" pitchFamily="18" charset="0"/>
                      </a:endParaRPr>
                    </a:p>
                  </a:txBody>
                  <a:tcPr marL="91434" marR="91434" marT="45722" marB="45722"/>
                </a:tc>
                <a:tc>
                  <a:txBody>
                    <a:bodyPr/>
                    <a:lstStyle/>
                    <a:p>
                      <a:pPr algn="just"/>
                      <a:r>
                        <a:rPr lang="en-US" sz="1400" b="1" dirty="0" smtClean="0">
                          <a:latin typeface="Times New Roman" pitchFamily="18" charset="0"/>
                          <a:cs typeface="Times New Roman" pitchFamily="18" charset="0"/>
                        </a:rPr>
                        <a:t>Total</a:t>
                      </a:r>
                      <a:endParaRPr lang="en-US" sz="1400" b="1" dirty="0">
                        <a:latin typeface="Times New Roman" pitchFamily="18" charset="0"/>
                        <a:cs typeface="Times New Roman" pitchFamily="18" charset="0"/>
                      </a:endParaRPr>
                    </a:p>
                  </a:txBody>
                  <a:tcPr marL="91434" marR="91434" marT="45722" marB="45722"/>
                </a:tc>
                <a:tc>
                  <a:txBody>
                    <a:bodyPr/>
                    <a:lstStyle/>
                    <a:p>
                      <a:pPr algn="ctr"/>
                      <a:r>
                        <a:rPr lang="en-US" sz="1400" b="1" dirty="0" smtClean="0">
                          <a:latin typeface="Times New Roman" pitchFamily="18" charset="0"/>
                          <a:cs typeface="Times New Roman" pitchFamily="18" charset="0"/>
                        </a:rPr>
                        <a:t>3755</a:t>
                      </a:r>
                      <a:endParaRPr lang="en-US" sz="1400" b="1" dirty="0">
                        <a:latin typeface="Times New Roman" pitchFamily="18" charset="0"/>
                        <a:cs typeface="Times New Roman" pitchFamily="18" charset="0"/>
                      </a:endParaRPr>
                    </a:p>
                  </a:txBody>
                  <a:tcPr marL="91434" marR="91434" marT="45722" marB="45722"/>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1400" b="0" dirty="0">
                        <a:latin typeface="Times New Roman" pitchFamily="18" charset="0"/>
                        <a:cs typeface="Times New Roman" pitchFamily="18" charset="0"/>
                      </a:endParaRPr>
                    </a:p>
                  </a:txBody>
                  <a:tcPr marL="91434" marR="91434" marT="45722" marB="45722"/>
                </a:tc>
                <a:tc>
                  <a:txBody>
                    <a:bodyPr/>
                    <a:lstStyle/>
                    <a:p>
                      <a:pPr algn="ctr"/>
                      <a:r>
                        <a:rPr lang="en-US" sz="1400" b="1" dirty="0" smtClean="0">
                          <a:latin typeface="Times New Roman" pitchFamily="18" charset="0"/>
                          <a:cs typeface="Times New Roman" pitchFamily="18" charset="0"/>
                        </a:rPr>
                        <a:t>3677 (-78)</a:t>
                      </a:r>
                      <a:endParaRPr lang="en-US" sz="1400" b="1" dirty="0">
                        <a:latin typeface="Times New Roman" pitchFamily="18" charset="0"/>
                        <a:cs typeface="Times New Roman" pitchFamily="18" charset="0"/>
                      </a:endParaRPr>
                    </a:p>
                  </a:txBody>
                  <a:tcPr marL="91434" marR="91434" marT="45722" marB="45722"/>
                </a:tc>
              </a:tr>
            </a:tbl>
          </a:graphicData>
        </a:graphic>
      </p:graphicFrame>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138" y="244475"/>
            <a:ext cx="11025187" cy="576263"/>
          </a:xfrm>
          <a:solidFill>
            <a:schemeClr val="bg1"/>
          </a:solidFill>
        </p:spPr>
        <p:txBody>
          <a:bodyPr rtlCol="0">
            <a:normAutofit fontScale="90000"/>
          </a:bodyPr>
          <a:lstStyle/>
          <a:p>
            <a:pPr fontAlgn="auto">
              <a:spcAft>
                <a:spcPts val="0"/>
              </a:spcAft>
              <a:defRPr/>
            </a:pPr>
            <a:r>
              <a:rPr lang="en-US" sz="2800" b="1" u="sng" dirty="0" smtClean="0">
                <a:latin typeface="Times New Roman" pitchFamily="18" charset="0"/>
                <a:cs typeface="Times New Roman" pitchFamily="18" charset="0"/>
              </a:rPr>
              <a:t/>
            </a:r>
            <a:br>
              <a:rPr lang="en-US" sz="2800" b="1" u="sng" dirty="0" smtClean="0">
                <a:latin typeface="Times New Roman" pitchFamily="18" charset="0"/>
                <a:cs typeface="Times New Roman" pitchFamily="18" charset="0"/>
              </a:rPr>
            </a:br>
            <a:r>
              <a:rPr lang="en-US" sz="3100" b="1" dirty="0" smtClean="0">
                <a:solidFill>
                  <a:srgbClr val="FF0000"/>
                </a:solidFill>
                <a:latin typeface="Times New Roman" pitchFamily="18" charset="0"/>
                <a:cs typeface="Times New Roman" pitchFamily="18" charset="0"/>
              </a:rPr>
              <a:t>Issues not addressed in recent Restructuring  by </a:t>
            </a:r>
            <a:r>
              <a:rPr lang="en-US" sz="3100" b="1" dirty="0" err="1" smtClean="0">
                <a:solidFill>
                  <a:srgbClr val="FF0000"/>
                </a:solidFill>
                <a:latin typeface="Times New Roman" pitchFamily="18" charset="0"/>
                <a:cs typeface="Times New Roman" pitchFamily="18" charset="0"/>
              </a:rPr>
              <a:t>MoES</a:t>
            </a:r>
            <a:r>
              <a:rPr lang="en-US" sz="3100" b="1" dirty="0" smtClean="0">
                <a:solidFill>
                  <a:srgbClr val="FF0000"/>
                </a:solidFill>
                <a:latin typeface="Times New Roman" pitchFamily="18" charset="0"/>
                <a:cs typeface="Times New Roman" pitchFamily="18" charset="0"/>
              </a:rPr>
              <a:t>/IMD.</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r>
            <a:b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br>
            <a:endPar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7411" name="Content Placeholder 2"/>
          <p:cNvSpPr>
            <a:spLocks noGrp="1"/>
          </p:cNvSpPr>
          <p:nvPr>
            <p:ph idx="1"/>
          </p:nvPr>
        </p:nvSpPr>
        <p:spPr>
          <a:xfrm>
            <a:off x="631825" y="1146175"/>
            <a:ext cx="10721975" cy="5280025"/>
          </a:xfrm>
        </p:spPr>
        <p:txBody>
          <a:bodyPr/>
          <a:lstStyle/>
          <a:p>
            <a:endParaRPr lang="en-US" sz="1800" smtClean="0">
              <a:latin typeface="Times New Roman" pitchFamily="18" charset="0"/>
              <a:cs typeface="Times New Roman" pitchFamily="18" charset="0"/>
            </a:endParaRPr>
          </a:p>
          <a:p>
            <a:endParaRPr lang="en-US" smtClean="0"/>
          </a:p>
        </p:txBody>
      </p:sp>
      <p:graphicFrame>
        <p:nvGraphicFramePr>
          <p:cNvPr id="6" name="Diagram 5"/>
          <p:cNvGraphicFramePr/>
          <p:nvPr>
            <p:extLst>
              <p:ext uri="{D42A27DB-BD31-4B8C-83A1-F6EECF244321}">
                <p14:modId xmlns:p14="http://schemas.microsoft.com/office/powerpoint/2010/main" xmlns="" val="988014640"/>
              </p:ext>
            </p:extLst>
          </p:nvPr>
        </p:nvGraphicFramePr>
        <p:xfrm>
          <a:off x="656119" y="1229096"/>
          <a:ext cx="10806545" cy="52135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2575"/>
            <a:ext cx="10515600" cy="425450"/>
          </a:xfrm>
          <a:gradFill>
            <a:gsLst>
              <a:gs pos="0">
                <a:srgbClr val="5E9EFF"/>
              </a:gs>
              <a:gs pos="39999">
                <a:srgbClr val="85C2FF"/>
              </a:gs>
              <a:gs pos="70000">
                <a:srgbClr val="C4D6EB"/>
              </a:gs>
              <a:gs pos="100000">
                <a:srgbClr val="FFEBFA"/>
              </a:gs>
            </a:gsLst>
            <a:lin ang="5400000" scaled="0"/>
          </a:gradFill>
          <a:effectLst>
            <a:outerShdw blurRad="50800" dist="50800" dir="5400000" algn="ctr" rotWithShape="0">
              <a:srgbClr val="0000FF"/>
            </a:outerShdw>
          </a:effectLst>
        </p:spPr>
        <p:txBody>
          <a:bodyPr rtlCol="0">
            <a:normAutofit fontScale="90000"/>
          </a:bodyPr>
          <a:lstStyle/>
          <a:p>
            <a:pPr fontAlgn="auto">
              <a:spcAft>
                <a:spcPts val="0"/>
              </a:spcAft>
              <a:defRPr/>
            </a:pPr>
            <a:r>
              <a:rPr lang="en-US" sz="3200" b="1" u="sng" dirty="0" smtClean="0">
                <a:latin typeface="Times New Roman" pitchFamily="18" charset="0"/>
                <a:cs typeface="Times New Roman" pitchFamily="18" charset="0"/>
              </a:rPr>
              <a:t/>
            </a:r>
            <a:br>
              <a:rPr lang="en-US" sz="3200" b="1" u="sng" dirty="0" smtClean="0">
                <a:latin typeface="Times New Roman" pitchFamily="18" charset="0"/>
                <a:cs typeface="Times New Roman" pitchFamily="18" charset="0"/>
              </a:rPr>
            </a:br>
            <a:r>
              <a:rPr lang="en-US" sz="32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Justification </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for starting GP of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Rs</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4600/- for Sc. Asst.</a:t>
            </a:r>
            <a:b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endPar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2531" name="Content Placeholder 2"/>
          <p:cNvSpPr>
            <a:spLocks noGrp="1"/>
          </p:cNvSpPr>
          <p:nvPr>
            <p:ph idx="1"/>
          </p:nvPr>
        </p:nvSpPr>
        <p:spPr>
          <a:xfrm>
            <a:off x="541338" y="823913"/>
            <a:ext cx="10998200" cy="5757862"/>
          </a:xfrm>
          <a:blipFill>
            <a:blip r:embed="rId2" cstate="print"/>
            <a:tile tx="0" ty="0" sx="100000" sy="100000" flip="none" algn="tl"/>
          </a:blipFill>
        </p:spPr>
        <p:txBody>
          <a:bodyPr rtlCol="0">
            <a:normAutofit fontScale="85000" lnSpcReduction="10000"/>
          </a:bodyPr>
          <a:lstStyle/>
          <a:p>
            <a:pPr algn="just" fontAlgn="auto">
              <a:spcAft>
                <a:spcPts val="0"/>
              </a:spcAft>
              <a:defRPr/>
            </a:pPr>
            <a:r>
              <a:rPr lang="en-US" sz="1800" b="1" dirty="0" smtClean="0">
                <a:latin typeface="Times New Roman" pitchFamily="18" charset="0"/>
                <a:cs typeface="Times New Roman" pitchFamily="18" charset="0"/>
              </a:rPr>
              <a:t>Cadre :- Feeder cadre in Group- B, Non-</a:t>
            </a:r>
            <a:r>
              <a:rPr lang="en-US" sz="1800" b="1" dirty="0" err="1" smtClean="0">
                <a:latin typeface="Times New Roman" pitchFamily="18" charset="0"/>
                <a:cs typeface="Times New Roman" pitchFamily="18" charset="0"/>
              </a:rPr>
              <a:t>gazetted</a:t>
            </a:r>
            <a:r>
              <a:rPr lang="en-US" sz="1800" b="1" dirty="0" smtClean="0">
                <a:latin typeface="Times New Roman" pitchFamily="18" charset="0"/>
                <a:cs typeface="Times New Roman" pitchFamily="18" charset="0"/>
              </a:rPr>
              <a:t> cadre.</a:t>
            </a:r>
          </a:p>
          <a:p>
            <a:pPr algn="just" fontAlgn="auto">
              <a:spcAft>
                <a:spcPts val="0"/>
              </a:spcAft>
              <a:buFont typeface="Arial" charset="0"/>
              <a:buNone/>
              <a:defRPr/>
            </a:pPr>
            <a:endParaRPr lang="en-US" sz="800" b="1" dirty="0" smtClean="0">
              <a:latin typeface="Times New Roman" pitchFamily="18" charset="0"/>
              <a:cs typeface="Times New Roman" pitchFamily="18" charset="0"/>
            </a:endParaRPr>
          </a:p>
          <a:p>
            <a:pPr algn="just" fontAlgn="auto">
              <a:spcAft>
                <a:spcPts val="0"/>
              </a:spcAft>
              <a:defRPr/>
            </a:pPr>
            <a:r>
              <a:rPr lang="en-US" sz="1800" b="1" dirty="0" smtClean="0">
                <a:solidFill>
                  <a:schemeClr val="accent3">
                    <a:lumMod val="75000"/>
                  </a:schemeClr>
                </a:solidFill>
                <a:latin typeface="Times New Roman" pitchFamily="18" charset="0"/>
                <a:cs typeface="Times New Roman" pitchFamily="18" charset="0"/>
              </a:rPr>
              <a:t>Qualification :- </a:t>
            </a:r>
            <a:r>
              <a:rPr lang="en-US" sz="1800" b="1" u="sng" dirty="0" smtClean="0">
                <a:solidFill>
                  <a:schemeClr val="accent3">
                    <a:lumMod val="75000"/>
                  </a:schemeClr>
                </a:solidFill>
                <a:latin typeface="Times New Roman" pitchFamily="18" charset="0"/>
                <a:cs typeface="Times New Roman" pitchFamily="18" charset="0"/>
              </a:rPr>
              <a:t>B. Sc. (Physics) with 1</a:t>
            </a:r>
            <a:r>
              <a:rPr lang="en-US" sz="1800" b="1" u="sng" baseline="30000" dirty="0" smtClean="0">
                <a:solidFill>
                  <a:schemeClr val="accent3">
                    <a:lumMod val="75000"/>
                  </a:schemeClr>
                </a:solidFill>
                <a:latin typeface="Times New Roman" pitchFamily="18" charset="0"/>
                <a:cs typeface="Times New Roman" pitchFamily="18" charset="0"/>
              </a:rPr>
              <a:t>st</a:t>
            </a:r>
            <a:r>
              <a:rPr lang="en-US" sz="1800" b="1" u="sng" dirty="0" smtClean="0">
                <a:solidFill>
                  <a:schemeClr val="accent3">
                    <a:lumMod val="75000"/>
                  </a:schemeClr>
                </a:solidFill>
                <a:latin typeface="Times New Roman" pitchFamily="18" charset="0"/>
                <a:cs typeface="Times New Roman" pitchFamily="18" charset="0"/>
              </a:rPr>
              <a:t> Class/Diploma in Elec. &amp; Telecom </a:t>
            </a:r>
            <a:r>
              <a:rPr lang="en-US" sz="1800" b="1" u="sng" dirty="0" err="1" smtClean="0">
                <a:solidFill>
                  <a:schemeClr val="accent3">
                    <a:lumMod val="75000"/>
                  </a:schemeClr>
                </a:solidFill>
                <a:latin typeface="Times New Roman" pitchFamily="18" charset="0"/>
                <a:cs typeface="Times New Roman" pitchFamily="18" charset="0"/>
              </a:rPr>
              <a:t>Engg</a:t>
            </a:r>
            <a:r>
              <a:rPr lang="en-US" sz="1800" b="1" u="sng" dirty="0" smtClean="0">
                <a:solidFill>
                  <a:schemeClr val="accent3">
                    <a:lumMod val="75000"/>
                  </a:schemeClr>
                </a:solidFill>
                <a:latin typeface="Times New Roman" pitchFamily="18" charset="0"/>
                <a:cs typeface="Times New Roman" pitchFamily="18" charset="0"/>
              </a:rPr>
              <a:t>. with 1</a:t>
            </a:r>
            <a:r>
              <a:rPr lang="en-US" sz="1800" b="1" u="sng" baseline="30000" dirty="0" smtClean="0">
                <a:solidFill>
                  <a:schemeClr val="accent3">
                    <a:lumMod val="75000"/>
                  </a:schemeClr>
                </a:solidFill>
                <a:latin typeface="Times New Roman" pitchFamily="18" charset="0"/>
                <a:cs typeface="Times New Roman" pitchFamily="18" charset="0"/>
              </a:rPr>
              <a:t>st</a:t>
            </a:r>
            <a:r>
              <a:rPr lang="en-US" sz="1800" b="1" u="sng" dirty="0" smtClean="0">
                <a:solidFill>
                  <a:schemeClr val="accent3">
                    <a:lumMod val="75000"/>
                  </a:schemeClr>
                </a:solidFill>
                <a:latin typeface="Times New Roman" pitchFamily="18" charset="0"/>
                <a:cs typeface="Times New Roman" pitchFamily="18" charset="0"/>
              </a:rPr>
              <a:t> class. </a:t>
            </a:r>
            <a:r>
              <a:rPr lang="en-US" sz="1800" b="1" dirty="0" smtClean="0">
                <a:solidFill>
                  <a:schemeClr val="accent3">
                    <a:lumMod val="75000"/>
                  </a:schemeClr>
                </a:solidFill>
                <a:latin typeface="Times New Roman" pitchFamily="18" charset="0"/>
                <a:cs typeface="Times New Roman" pitchFamily="18" charset="0"/>
              </a:rPr>
              <a:t>. </a:t>
            </a:r>
          </a:p>
          <a:p>
            <a:pPr algn="just" fontAlgn="auto">
              <a:spcAft>
                <a:spcPts val="0"/>
              </a:spcAft>
              <a:buFont typeface="Arial" charset="0"/>
              <a:buNone/>
              <a:defRPr/>
            </a:pPr>
            <a:endParaRPr lang="en-US" sz="900" b="1" dirty="0" smtClean="0">
              <a:solidFill>
                <a:schemeClr val="accent3">
                  <a:lumMod val="75000"/>
                </a:schemeClr>
              </a:solidFill>
              <a:latin typeface="Times New Roman" pitchFamily="18" charset="0"/>
              <a:cs typeface="Times New Roman" pitchFamily="18" charset="0"/>
            </a:endParaRPr>
          </a:p>
          <a:p>
            <a:pPr algn="just" fontAlgn="auto">
              <a:spcAft>
                <a:spcPts val="0"/>
              </a:spcAft>
              <a:defRPr/>
            </a:pPr>
            <a:r>
              <a:rPr lang="en-US" sz="1800" b="1" dirty="0" smtClean="0">
                <a:solidFill>
                  <a:schemeClr val="accent3">
                    <a:lumMod val="75000"/>
                  </a:schemeClr>
                </a:solidFill>
                <a:latin typeface="Times New Roman" pitchFamily="18" charset="0"/>
                <a:cs typeface="Times New Roman" pitchFamily="18" charset="0"/>
              </a:rPr>
              <a:t>Duties include Scientific/Technical, operational, essential and Administrative work connected with Meteorological Observatories, Weather Forecasting, Climatology, Geophysics, Radio Meteorology etc. </a:t>
            </a:r>
          </a:p>
          <a:p>
            <a:pPr algn="just" fontAlgn="auto">
              <a:spcAft>
                <a:spcPts val="0"/>
              </a:spcAft>
              <a:buFont typeface="Arial" charset="0"/>
              <a:buNone/>
              <a:defRPr/>
            </a:pPr>
            <a:endParaRPr lang="en-US" sz="900" i="1" dirty="0" smtClean="0">
              <a:solidFill>
                <a:schemeClr val="accent3">
                  <a:lumMod val="75000"/>
                </a:schemeClr>
              </a:solidFill>
              <a:latin typeface="Times New Roman" pitchFamily="18" charset="0"/>
              <a:cs typeface="Times New Roman" pitchFamily="18" charset="0"/>
            </a:endParaRPr>
          </a:p>
          <a:p>
            <a:pPr algn="just" fontAlgn="auto">
              <a:spcAft>
                <a:spcPts val="0"/>
              </a:spcAft>
              <a:defRPr/>
            </a:pPr>
            <a:r>
              <a:rPr lang="en-US" sz="1900" b="1" dirty="0" smtClean="0">
                <a:solidFill>
                  <a:schemeClr val="accent3">
                    <a:lumMod val="75000"/>
                  </a:schemeClr>
                </a:solidFill>
                <a:latin typeface="Times New Roman" pitchFamily="18" charset="0"/>
                <a:cs typeface="Times New Roman" pitchFamily="18" charset="0"/>
              </a:rPr>
              <a:t>However SSC through its advt. of recruitment in 2012 asked for eligibility criteria of B.E./B. Tech in lieu of Diploma in Elec. &amp; Telecom </a:t>
            </a:r>
            <a:r>
              <a:rPr lang="en-US" sz="1900" b="1" dirty="0" err="1" smtClean="0">
                <a:solidFill>
                  <a:schemeClr val="accent3">
                    <a:lumMod val="75000"/>
                  </a:schemeClr>
                </a:solidFill>
                <a:latin typeface="Times New Roman" pitchFamily="18" charset="0"/>
                <a:cs typeface="Times New Roman" pitchFamily="18" charset="0"/>
              </a:rPr>
              <a:t>Engg</a:t>
            </a:r>
            <a:r>
              <a:rPr lang="en-US" sz="1900" b="1" dirty="0" smtClean="0">
                <a:solidFill>
                  <a:schemeClr val="accent3">
                    <a:lumMod val="75000"/>
                  </a:schemeClr>
                </a:solidFill>
                <a:latin typeface="Times New Roman" pitchFamily="18" charset="0"/>
                <a:cs typeface="Times New Roman" pitchFamily="18" charset="0"/>
              </a:rPr>
              <a:t>. </a:t>
            </a:r>
          </a:p>
          <a:p>
            <a:pPr algn="just" fontAlgn="auto">
              <a:spcAft>
                <a:spcPts val="0"/>
              </a:spcAft>
              <a:buFont typeface="Arial" charset="0"/>
              <a:buNone/>
              <a:defRPr/>
            </a:pPr>
            <a:endParaRPr lang="en-US" sz="900" i="1" u="sng" dirty="0" smtClean="0">
              <a:solidFill>
                <a:schemeClr val="accent3">
                  <a:lumMod val="75000"/>
                </a:schemeClr>
              </a:solidFill>
              <a:latin typeface="Times New Roman" pitchFamily="18" charset="0"/>
              <a:cs typeface="Times New Roman" pitchFamily="18" charset="0"/>
            </a:endParaRPr>
          </a:p>
          <a:p>
            <a:pPr algn="just" fontAlgn="auto">
              <a:spcAft>
                <a:spcPts val="0"/>
              </a:spcAft>
              <a:defRPr/>
            </a:pPr>
            <a:r>
              <a:rPr lang="en-US" sz="1800" b="1" dirty="0" smtClean="0">
                <a:solidFill>
                  <a:schemeClr val="accent3">
                    <a:lumMod val="75000"/>
                  </a:schemeClr>
                </a:solidFill>
                <a:latin typeface="Times New Roman" pitchFamily="18" charset="0"/>
                <a:cs typeface="Times New Roman" pitchFamily="18" charset="0"/>
              </a:rPr>
              <a:t>Recently 311 SA’s are recruited in 2013 out of 426 with B. E. as qualification &amp; out of this only one person is with Diploma in Elec. &amp; Telecom </a:t>
            </a:r>
            <a:r>
              <a:rPr lang="en-US" sz="1800" b="1" dirty="0" err="1" smtClean="0">
                <a:solidFill>
                  <a:schemeClr val="accent3">
                    <a:lumMod val="75000"/>
                  </a:schemeClr>
                </a:solidFill>
                <a:latin typeface="Times New Roman" pitchFamily="18" charset="0"/>
                <a:cs typeface="Times New Roman" pitchFamily="18" charset="0"/>
              </a:rPr>
              <a:t>Engg</a:t>
            </a:r>
            <a:r>
              <a:rPr lang="en-US" sz="1800" b="1" dirty="0" smtClean="0">
                <a:solidFill>
                  <a:schemeClr val="accent3">
                    <a:lumMod val="75000"/>
                  </a:schemeClr>
                </a:solidFill>
                <a:latin typeface="Times New Roman" pitchFamily="18" charset="0"/>
                <a:cs typeface="Times New Roman" pitchFamily="18" charset="0"/>
              </a:rPr>
              <a:t>. </a:t>
            </a:r>
          </a:p>
          <a:p>
            <a:pPr algn="just" fontAlgn="auto">
              <a:spcAft>
                <a:spcPts val="0"/>
              </a:spcAft>
              <a:defRPr/>
            </a:pPr>
            <a:endParaRPr lang="en-US" sz="900" i="1" u="sng" dirty="0" smtClean="0">
              <a:latin typeface="Times New Roman" pitchFamily="18" charset="0"/>
              <a:cs typeface="Times New Roman" pitchFamily="18" charset="0"/>
            </a:endParaRPr>
          </a:p>
          <a:p>
            <a:pPr algn="just" fontAlgn="auto">
              <a:spcAft>
                <a:spcPts val="0"/>
              </a:spcAft>
              <a:defRPr/>
            </a:pPr>
            <a:r>
              <a:rPr lang="en-US" sz="1800" b="1" dirty="0" smtClean="0">
                <a:solidFill>
                  <a:schemeClr val="tx1">
                    <a:lumMod val="95000"/>
                    <a:lumOff val="5000"/>
                  </a:schemeClr>
                </a:solidFill>
                <a:latin typeface="Times New Roman" pitchFamily="18" charset="0"/>
                <a:cs typeface="Times New Roman" pitchFamily="18" charset="0"/>
              </a:rPr>
              <a:t>Prior to 6</a:t>
            </a:r>
            <a:r>
              <a:rPr lang="en-US" sz="1800" b="1" baseline="30000" dirty="0" smtClean="0">
                <a:solidFill>
                  <a:schemeClr val="tx1">
                    <a:lumMod val="95000"/>
                    <a:lumOff val="5000"/>
                  </a:schemeClr>
                </a:solidFill>
                <a:latin typeface="Times New Roman" pitchFamily="18" charset="0"/>
                <a:cs typeface="Times New Roman" pitchFamily="18" charset="0"/>
              </a:rPr>
              <a:t>th</a:t>
            </a:r>
            <a:r>
              <a:rPr lang="en-US" sz="1800" b="1" dirty="0" smtClean="0">
                <a:solidFill>
                  <a:schemeClr val="tx1">
                    <a:lumMod val="95000"/>
                    <a:lumOff val="5000"/>
                  </a:schemeClr>
                </a:solidFill>
                <a:latin typeface="Times New Roman" pitchFamily="18" charset="0"/>
                <a:cs typeface="Times New Roman" pitchFamily="18" charset="0"/>
              </a:rPr>
              <a:t> CPC, Senior Observer &amp; Sc. Asst. cadres were drawing </a:t>
            </a:r>
            <a:r>
              <a:rPr lang="en-US" sz="1800" b="1" dirty="0" smtClean="0">
                <a:solidFill>
                  <a:srgbClr val="FF0000"/>
                </a:solidFill>
                <a:latin typeface="Times New Roman" pitchFamily="18" charset="0"/>
                <a:cs typeface="Times New Roman" pitchFamily="18" charset="0"/>
              </a:rPr>
              <a:t>Rs. 5000/- &amp; </a:t>
            </a:r>
            <a:r>
              <a:rPr lang="en-US" sz="1800" b="1" dirty="0" err="1" smtClean="0">
                <a:solidFill>
                  <a:srgbClr val="FF0000"/>
                </a:solidFill>
                <a:latin typeface="Times New Roman" pitchFamily="18" charset="0"/>
                <a:cs typeface="Times New Roman" pitchFamily="18" charset="0"/>
              </a:rPr>
              <a:t>Rs</a:t>
            </a:r>
            <a:r>
              <a:rPr lang="en-US" sz="1800" b="1" dirty="0" smtClean="0">
                <a:solidFill>
                  <a:srgbClr val="FF0000"/>
                </a:solidFill>
                <a:latin typeface="Times New Roman" pitchFamily="18" charset="0"/>
                <a:cs typeface="Times New Roman" pitchFamily="18" charset="0"/>
              </a:rPr>
              <a:t>. 5500/- </a:t>
            </a:r>
            <a:r>
              <a:rPr lang="en-US" sz="1800" b="1" dirty="0" smtClean="0">
                <a:solidFill>
                  <a:schemeClr val="tx1">
                    <a:lumMod val="95000"/>
                    <a:lumOff val="5000"/>
                  </a:schemeClr>
                </a:solidFill>
                <a:latin typeface="Times New Roman" pitchFamily="18" charset="0"/>
                <a:cs typeface="Times New Roman" pitchFamily="18" charset="0"/>
              </a:rPr>
              <a:t>pay scale respectively. Since 6</a:t>
            </a:r>
            <a:r>
              <a:rPr lang="en-US" sz="1800" b="1" baseline="30000" dirty="0" smtClean="0">
                <a:solidFill>
                  <a:schemeClr val="tx1">
                    <a:lumMod val="95000"/>
                    <a:lumOff val="5000"/>
                  </a:schemeClr>
                </a:solidFill>
                <a:latin typeface="Times New Roman" pitchFamily="18" charset="0"/>
                <a:cs typeface="Times New Roman" pitchFamily="18" charset="0"/>
              </a:rPr>
              <a:t>th</a:t>
            </a:r>
            <a:r>
              <a:rPr lang="en-US" sz="1800" b="1" dirty="0" smtClean="0">
                <a:solidFill>
                  <a:schemeClr val="tx1">
                    <a:lumMod val="95000"/>
                    <a:lumOff val="5000"/>
                  </a:schemeClr>
                </a:solidFill>
                <a:latin typeface="Times New Roman" pitchFamily="18" charset="0"/>
                <a:cs typeface="Times New Roman" pitchFamily="18" charset="0"/>
              </a:rPr>
              <a:t> CPC recommended merging of </a:t>
            </a:r>
            <a:r>
              <a:rPr lang="en-US" sz="1800" b="1" dirty="0" err="1" smtClean="0">
                <a:solidFill>
                  <a:srgbClr val="FF0000"/>
                </a:solidFill>
                <a:latin typeface="Times New Roman" pitchFamily="18" charset="0"/>
                <a:cs typeface="Times New Roman" pitchFamily="18" charset="0"/>
              </a:rPr>
              <a:t>Rs</a:t>
            </a:r>
            <a:r>
              <a:rPr lang="en-US" sz="1800" b="1" dirty="0" smtClean="0">
                <a:solidFill>
                  <a:srgbClr val="FF0000"/>
                </a:solidFill>
                <a:latin typeface="Times New Roman" pitchFamily="18" charset="0"/>
                <a:cs typeface="Times New Roman" pitchFamily="18" charset="0"/>
              </a:rPr>
              <a:t>. 5000/- &amp; </a:t>
            </a:r>
            <a:r>
              <a:rPr lang="en-US" sz="1800" b="1" dirty="0" err="1" smtClean="0">
                <a:solidFill>
                  <a:srgbClr val="FF0000"/>
                </a:solidFill>
                <a:latin typeface="Times New Roman" pitchFamily="18" charset="0"/>
                <a:cs typeface="Times New Roman" pitchFamily="18" charset="0"/>
              </a:rPr>
              <a:t>Rs</a:t>
            </a:r>
            <a:r>
              <a:rPr lang="en-US" sz="1800" b="1" dirty="0" smtClean="0">
                <a:solidFill>
                  <a:srgbClr val="FF0000"/>
                </a:solidFill>
                <a:latin typeface="Times New Roman" pitchFamily="18" charset="0"/>
                <a:cs typeface="Times New Roman" pitchFamily="18" charset="0"/>
              </a:rPr>
              <a:t>. 5500/- </a:t>
            </a:r>
            <a:r>
              <a:rPr lang="en-US" sz="1800" b="1" dirty="0" smtClean="0">
                <a:solidFill>
                  <a:schemeClr val="tx1">
                    <a:lumMod val="95000"/>
                    <a:lumOff val="5000"/>
                  </a:schemeClr>
                </a:solidFill>
                <a:latin typeface="Times New Roman" pitchFamily="18" charset="0"/>
                <a:cs typeface="Times New Roman" pitchFamily="18" charset="0"/>
              </a:rPr>
              <a:t>and awarded </a:t>
            </a:r>
            <a:r>
              <a:rPr lang="en-US" sz="1800" b="1" dirty="0" err="1" smtClean="0">
                <a:solidFill>
                  <a:schemeClr val="tx1">
                    <a:lumMod val="95000"/>
                    <a:lumOff val="5000"/>
                  </a:schemeClr>
                </a:solidFill>
                <a:latin typeface="Times New Roman" pitchFamily="18" charset="0"/>
                <a:cs typeface="Times New Roman" pitchFamily="18" charset="0"/>
              </a:rPr>
              <a:t>Rs</a:t>
            </a:r>
            <a:r>
              <a:rPr lang="en-US" sz="1800" b="1" dirty="0" smtClean="0">
                <a:solidFill>
                  <a:schemeClr val="tx1">
                    <a:lumMod val="95000"/>
                    <a:lumOff val="5000"/>
                  </a:schemeClr>
                </a:solidFill>
                <a:latin typeface="Times New Roman" pitchFamily="18" charset="0"/>
                <a:cs typeface="Times New Roman" pitchFamily="18" charset="0"/>
              </a:rPr>
              <a:t>. 4200/- grade pay in PB2. </a:t>
            </a:r>
          </a:p>
          <a:p>
            <a:pPr algn="just" fontAlgn="auto">
              <a:spcAft>
                <a:spcPts val="0"/>
              </a:spcAft>
              <a:defRPr/>
            </a:pPr>
            <a:r>
              <a:rPr lang="en-US" sz="1800" b="1" dirty="0" smtClean="0">
                <a:solidFill>
                  <a:schemeClr val="tx1">
                    <a:lumMod val="95000"/>
                    <a:lumOff val="5000"/>
                  </a:schemeClr>
                </a:solidFill>
                <a:latin typeface="Times New Roman" pitchFamily="18" charset="0"/>
                <a:cs typeface="Times New Roman" pitchFamily="18" charset="0"/>
              </a:rPr>
              <a:t>Due to this merger the promotional post was lost. Moreover </a:t>
            </a:r>
            <a:r>
              <a:rPr lang="en-US" sz="1800" b="1" u="sng" dirty="0" smtClean="0">
                <a:solidFill>
                  <a:schemeClr val="tx1">
                    <a:lumMod val="95000"/>
                    <a:lumOff val="5000"/>
                  </a:schemeClr>
                </a:solidFill>
                <a:latin typeface="Times New Roman" pitchFamily="18" charset="0"/>
                <a:cs typeface="Times New Roman" pitchFamily="18" charset="0"/>
              </a:rPr>
              <a:t> the present SA’s are discharging higher responsibility but drawing lesser salary, hence this supervisory cadre of Group-B grade pay may be enhanced to Rs. 4600/-. </a:t>
            </a:r>
          </a:p>
          <a:p>
            <a:pPr algn="just" fontAlgn="auto">
              <a:spcAft>
                <a:spcPts val="0"/>
              </a:spcAft>
              <a:defRPr/>
            </a:pPr>
            <a:r>
              <a:rPr lang="en-US" sz="1800" b="1" u="sng" dirty="0" smtClean="0">
                <a:solidFill>
                  <a:schemeClr val="tx1">
                    <a:lumMod val="95000"/>
                    <a:lumOff val="5000"/>
                  </a:schemeClr>
                </a:solidFill>
                <a:latin typeface="Times New Roman" pitchFamily="18" charset="0"/>
                <a:cs typeface="Times New Roman" pitchFamily="18" charset="0"/>
              </a:rPr>
              <a:t>The Administrative staff where the selection is processed using criteria appearing for SSC exam, All India Service and with Graduation as qualification the scale applicable is 4600 GP. Though the SA post fulfills all the above criteria the GP 4600 is not granted to this </a:t>
            </a:r>
            <a:r>
              <a:rPr lang="en-US" sz="1800" b="1" u="sng" dirty="0" err="1" smtClean="0">
                <a:solidFill>
                  <a:schemeClr val="tx1">
                    <a:lumMod val="95000"/>
                    <a:lumOff val="5000"/>
                  </a:schemeClr>
                </a:solidFill>
                <a:latin typeface="Times New Roman" pitchFamily="18" charset="0"/>
                <a:cs typeface="Times New Roman" pitchFamily="18" charset="0"/>
              </a:rPr>
              <a:t>cader</a:t>
            </a:r>
            <a:r>
              <a:rPr lang="en-US" sz="1800" b="1" u="sng" dirty="0" smtClean="0">
                <a:solidFill>
                  <a:schemeClr val="tx1">
                    <a:lumMod val="95000"/>
                    <a:lumOff val="5000"/>
                  </a:schemeClr>
                </a:solidFill>
                <a:latin typeface="Times New Roman" pitchFamily="18" charset="0"/>
                <a:cs typeface="Times New Roman" pitchFamily="18" charset="0"/>
              </a:rPr>
              <a:t>.</a:t>
            </a:r>
          </a:p>
          <a:p>
            <a:pPr algn="just" fontAlgn="auto">
              <a:spcAft>
                <a:spcPts val="0"/>
              </a:spcAft>
              <a:buFont typeface="Arial" charset="0"/>
              <a:buNone/>
              <a:defRPr/>
            </a:pPr>
            <a:endParaRPr lang="en-US" sz="900" i="1" u="sng" dirty="0" smtClean="0">
              <a:latin typeface="Times New Roman" pitchFamily="18" charset="0"/>
              <a:cs typeface="Times New Roman" pitchFamily="18" charset="0"/>
            </a:endParaRPr>
          </a:p>
          <a:p>
            <a:pPr algn="just" fontAlgn="auto">
              <a:spcAft>
                <a:spcPts val="0"/>
              </a:spcAft>
              <a:buNone/>
              <a:defRPr/>
            </a:pPr>
            <a:r>
              <a:rPr lang="en-US" sz="1800" b="1" dirty="0" smtClean="0">
                <a:solidFill>
                  <a:srgbClr val="0000FF"/>
                </a:solidFill>
                <a:latin typeface="Times New Roman" pitchFamily="18" charset="0"/>
                <a:cs typeface="Times New Roman" pitchFamily="18" charset="0"/>
              </a:rPr>
              <a:t>	</a:t>
            </a:r>
            <a:r>
              <a:rPr lang="en-US" sz="1800" b="1" u="sng" dirty="0" smtClean="0">
                <a:solidFill>
                  <a:srgbClr val="0000FF"/>
                </a:solidFill>
                <a:latin typeface="Times New Roman" pitchFamily="18" charset="0"/>
                <a:cs typeface="Times New Roman" pitchFamily="18" charset="0"/>
              </a:rPr>
              <a:t>Ground realities in duties of Scientific Assistants: - </a:t>
            </a:r>
          </a:p>
          <a:p>
            <a:pPr lvl="1" algn="just" fontAlgn="auto">
              <a:spcAft>
                <a:spcPts val="0"/>
              </a:spcAft>
              <a:buFont typeface="Arial" pitchFamily="34" charset="0"/>
              <a:buChar char="•"/>
              <a:defRPr/>
            </a:pPr>
            <a:r>
              <a:rPr lang="en-US" sz="1500" b="1" dirty="0" smtClean="0">
                <a:latin typeface="Times New Roman" pitchFamily="18" charset="0"/>
                <a:cs typeface="Times New Roman" pitchFamily="18" charset="0"/>
              </a:rPr>
              <a:t>Most of the SA’s are posted at field stations (airports) particularly at aerodromes and are issuing forecasts which is the responsibility of </a:t>
            </a:r>
            <a:r>
              <a:rPr lang="en-US" sz="1500" b="1" dirty="0" err="1" smtClean="0">
                <a:latin typeface="Times New Roman" pitchFamily="18" charset="0"/>
                <a:cs typeface="Times New Roman" pitchFamily="18" charset="0"/>
              </a:rPr>
              <a:t>Gazetted</a:t>
            </a:r>
            <a:r>
              <a:rPr lang="en-US" sz="1500" b="1" dirty="0" smtClean="0">
                <a:latin typeface="Times New Roman" pitchFamily="18" charset="0"/>
                <a:cs typeface="Times New Roman" pitchFamily="18" charset="0"/>
              </a:rPr>
              <a:t> officer.  </a:t>
            </a:r>
          </a:p>
          <a:p>
            <a:pPr lvl="1" algn="just" fontAlgn="auto">
              <a:spcAft>
                <a:spcPts val="0"/>
              </a:spcAft>
              <a:buFont typeface="Arial" pitchFamily="34" charset="0"/>
              <a:buChar char="•"/>
              <a:defRPr/>
            </a:pPr>
            <a:r>
              <a:rPr lang="en-US" sz="1500" b="1" dirty="0" smtClean="0">
                <a:latin typeface="Times New Roman" pitchFamily="18" charset="0"/>
                <a:cs typeface="Times New Roman" pitchFamily="18" charset="0"/>
              </a:rPr>
              <a:t>Though the qualification is scientific, work is scientific but </a:t>
            </a:r>
            <a:r>
              <a:rPr lang="en-US" sz="1500" b="1" dirty="0" err="1" smtClean="0">
                <a:latin typeface="Times New Roman" pitchFamily="18" charset="0"/>
                <a:cs typeface="Times New Roman" pitchFamily="18" charset="0"/>
              </a:rPr>
              <a:t>MoES</a:t>
            </a:r>
            <a:r>
              <a:rPr lang="en-US" sz="1500" b="1" dirty="0" smtClean="0">
                <a:latin typeface="Times New Roman" pitchFamily="18" charset="0"/>
                <a:cs typeface="Times New Roman" pitchFamily="18" charset="0"/>
              </a:rPr>
              <a:t> refused to implement FCS to group B as the posts are not scientific as per the FCS norms , however charter of duties and the RTI reply given by IMD  clearly indicates that the posts are scientific and operational. </a:t>
            </a:r>
          </a:p>
          <a:p>
            <a:pPr lvl="1" algn="just" fontAlgn="auto">
              <a:spcAft>
                <a:spcPts val="0"/>
              </a:spcAft>
              <a:buFont typeface="Arial" pitchFamily="34" charset="0"/>
              <a:buChar char="•"/>
              <a:defRPr/>
            </a:pPr>
            <a:r>
              <a:rPr lang="en-US" sz="1500" b="1" dirty="0" smtClean="0">
                <a:latin typeface="Times New Roman" pitchFamily="18" charset="0"/>
                <a:cs typeface="Times New Roman" pitchFamily="18" charset="0"/>
              </a:rPr>
              <a:t>Most of the SA’s are now forced to perform works of AM level without any  monetary benefits in IMD.</a:t>
            </a:r>
          </a:p>
          <a:p>
            <a:pPr fontAlgn="auto">
              <a:spcAft>
                <a:spcPts val="0"/>
              </a:spcAft>
              <a:defRPr/>
            </a:pPr>
            <a:endParaRPr lang="en-US" sz="1800" dirty="0" smtClean="0">
              <a:latin typeface="Times New Roman" pitchFamily="18" charset="0"/>
              <a:cs typeface="Times New Roman" pitchFamily="18" charset="0"/>
            </a:endParaRPr>
          </a:p>
          <a:p>
            <a:pPr fontAlgn="auto">
              <a:spcAft>
                <a:spcPts val="0"/>
              </a:spcAft>
              <a:defRPr/>
            </a:pPr>
            <a:endParaRPr lang="en-US" dirty="0" smtClean="0"/>
          </a:p>
        </p:txBody>
      </p:sp>
    </p:spTree>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40871" y="274638"/>
            <a:ext cx="11141529" cy="1080633"/>
          </a:xfrm>
          <a:solidFill>
            <a:schemeClr val="accent1">
              <a:lumMod val="20000"/>
              <a:lumOff val="80000"/>
            </a:schemeClr>
          </a:solidFill>
          <a:ln>
            <a:solidFill>
              <a:srgbClr val="00B050"/>
            </a:solidFill>
          </a:ln>
        </p:spPr>
        <p:txBody>
          <a:bodyPr rtlCol="0">
            <a:normAutofit fontScale="90000"/>
          </a:bodyPr>
          <a:lstStyle/>
          <a:p>
            <a:pPr fontAlgn="auto">
              <a:spcAft>
                <a:spcPts val="0"/>
              </a:spcAft>
              <a:defRPr/>
            </a:pPr>
            <a:r>
              <a:rPr lang="en-US" sz="3600" b="1" dirty="0" smtClean="0">
                <a:solidFill>
                  <a:srgbClr val="FF0000"/>
                </a:solidFill>
                <a:latin typeface="Calisto MT" pitchFamily="18" charset="0"/>
              </a:rPr>
              <a:t>IMD’s Departmental status &amp; Duty Nature – Need for scientific/operational status &amp; classification.</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772430954"/>
              </p:ext>
            </p:extLst>
          </p:nvPr>
        </p:nvGraphicFramePr>
        <p:xfrm>
          <a:off x="566454" y="1570121"/>
          <a:ext cx="10972800" cy="50084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lt1" tx1="dk1" bg2="lt2" tx2="dk2" accent1="accent1" accent2="accent2" accent3="accent3" accent4="accent4" accent5="accent5" accent6="accent6" hlink="hlink" folHlink="folHlink"/>
  </p:clrMapOvr>
  <p:transition spd="slow">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9388"/>
            <a:ext cx="10950575" cy="1266825"/>
          </a:xfrm>
          <a:ln>
            <a:solidFill>
              <a:srgbClr val="800000"/>
            </a:solidFill>
          </a:ln>
        </p:spPr>
        <p:txBody>
          <a:bodyPr rtlCol="0">
            <a:normAutofit fontScale="90000"/>
          </a:bodyPr>
          <a:lstStyle/>
          <a:p>
            <a:pPr fontAlgn="auto">
              <a:spcAft>
                <a:spcPts val="0"/>
              </a:spcAft>
              <a:defRPr/>
            </a:pPr>
            <a:r>
              <a:rPr lang="en-US" b="1" i="1" u="sng" spc="300" dirty="0" smtClean="0">
                <a:solidFill>
                  <a:srgbClr val="F808DB"/>
                </a:solidFill>
                <a:latin typeface="Times New Roman" pitchFamily="18" charset="0"/>
                <a:cs typeface="Times New Roman" pitchFamily="18" charset="0"/>
              </a:rPr>
              <a:t/>
            </a:r>
            <a:br>
              <a:rPr lang="en-US" b="1" i="1" u="sng" spc="300" dirty="0" smtClean="0">
                <a:solidFill>
                  <a:srgbClr val="F808DB"/>
                </a:solidFill>
                <a:latin typeface="Times New Roman" pitchFamily="18" charset="0"/>
                <a:cs typeface="Times New Roman" pitchFamily="18" charset="0"/>
              </a:rPr>
            </a:br>
            <a:r>
              <a:rPr lang="en-US" b="1" i="1" u="sng" spc="300"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Non-linearity in pay-scales- Degradation of promotion prospects in IMD</a:t>
            </a:r>
            <a:r>
              <a:rPr lang="en-US" b="1" i="1" u="sng" spc="300" dirty="0" smtClean="0">
                <a:solidFill>
                  <a:srgbClr val="F808DB"/>
                </a:solidFill>
                <a:latin typeface="Times New Roman" pitchFamily="18" charset="0"/>
                <a:cs typeface="Times New Roman" pitchFamily="18" charset="0"/>
              </a:rPr>
              <a:t/>
            </a:r>
            <a:br>
              <a:rPr lang="en-US" b="1" i="1" u="sng" spc="300" dirty="0" smtClean="0">
                <a:solidFill>
                  <a:srgbClr val="F808DB"/>
                </a:solidFill>
                <a:latin typeface="Times New Roman" pitchFamily="18" charset="0"/>
                <a:cs typeface="Times New Roman" pitchFamily="18" charset="0"/>
              </a:rPr>
            </a:br>
            <a:endParaRPr lang="en-US" u="sng" spc="300" dirty="0"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133643640"/>
              </p:ext>
            </p:extLst>
          </p:nvPr>
        </p:nvGraphicFramePr>
        <p:xfrm>
          <a:off x="522513" y="1705970"/>
          <a:ext cx="11083201" cy="49127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9388"/>
            <a:ext cx="10972800" cy="1066800"/>
          </a:xfrm>
        </p:spPr>
        <p:txBody>
          <a:bodyPr rtlCol="0">
            <a:normAutofit fontScale="90000"/>
          </a:bodyPr>
          <a:lstStyle/>
          <a:p>
            <a:pPr fontAlgn="auto">
              <a:spcAft>
                <a:spcPts val="0"/>
              </a:spcAft>
              <a:defRPr/>
            </a:pPr>
            <a:r>
              <a:rPr lang="en-US" b="1" i="1" spc="300" dirty="0" smtClean="0">
                <a:solidFill>
                  <a:srgbClr val="F808DB"/>
                </a:solidFill>
                <a:latin typeface="Times New Roman" pitchFamily="18" charset="0"/>
                <a:cs typeface="Times New Roman" pitchFamily="18" charset="0"/>
              </a:rPr>
              <a:t/>
            </a:r>
            <a:br>
              <a:rPr lang="en-US" b="1" i="1" spc="300" dirty="0" smtClean="0">
                <a:solidFill>
                  <a:srgbClr val="F808DB"/>
                </a:solidFill>
                <a:latin typeface="Times New Roman" pitchFamily="18" charset="0"/>
                <a:cs typeface="Times New Roman" pitchFamily="18" charset="0"/>
              </a:rPr>
            </a:br>
            <a:r>
              <a:rPr lang="en-US" sz="4000" b="1" i="1" u="sng" dirty="0" smtClean="0">
                <a:solidFill>
                  <a:schemeClr val="accent3">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Demerits of GP system in IMD- Effect on promotional benefits of staff</a:t>
            </a:r>
            <a:r>
              <a:rPr lang="en-US" sz="4000" b="1" i="1" u="sng" dirty="0" smtClean="0">
                <a:solidFill>
                  <a:srgbClr val="FF5050"/>
                </a:solidFill>
                <a:effectLst>
                  <a:outerShdw blurRad="38100" dist="38100" dir="2700000" algn="tl">
                    <a:srgbClr val="000000">
                      <a:alpha val="43137"/>
                    </a:srgbClr>
                  </a:outerShdw>
                </a:effectLst>
                <a:latin typeface="Times New Roman" pitchFamily="18" charset="0"/>
                <a:cs typeface="Times New Roman" pitchFamily="18" charset="0"/>
              </a:rPr>
              <a:t/>
            </a:r>
            <a:br>
              <a:rPr lang="en-US" sz="4000" b="1" i="1" u="sng" dirty="0" smtClean="0">
                <a:solidFill>
                  <a:srgbClr val="FF5050"/>
                </a:solidFill>
                <a:effectLst>
                  <a:outerShdw blurRad="38100" dist="38100" dir="2700000" algn="tl">
                    <a:srgbClr val="000000">
                      <a:alpha val="43137"/>
                    </a:srgbClr>
                  </a:outerShdw>
                </a:effectLst>
                <a:latin typeface="Times New Roman" pitchFamily="18" charset="0"/>
                <a:cs typeface="Times New Roman" pitchFamily="18" charset="0"/>
              </a:rPr>
            </a:br>
            <a:endParaRPr lang="en-US" sz="4000" b="1" u="sng" dirty="0" smtClean="0">
              <a:solidFill>
                <a:srgbClr val="FF5050"/>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nvPr>
        </p:nvGraphicFramePr>
        <p:xfrm>
          <a:off x="526478" y="1440876"/>
          <a:ext cx="10986655" cy="52370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87350" y="274638"/>
            <a:ext cx="11195050" cy="806450"/>
          </a:xfrm>
        </p:spPr>
        <p:txBody>
          <a:bodyPr/>
          <a:lstStyle/>
          <a:p>
            <a:r>
              <a:rPr lang="en-US" sz="3600" b="1" i="1" u="sng" dirty="0" smtClean="0">
                <a:solidFill>
                  <a:srgbClr val="FF0000"/>
                </a:solidFill>
                <a:latin typeface="Times New Roman" pitchFamily="18" charset="0"/>
                <a:cs typeface="Times New Roman" pitchFamily="18" charset="0"/>
              </a:rPr>
              <a:t>Benefits to Mechanic cadre – Most deprived cadre in IMD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228879398"/>
              </p:ext>
            </p:extLst>
          </p:nvPr>
        </p:nvGraphicFramePr>
        <p:xfrm>
          <a:off x="540328" y="1357746"/>
          <a:ext cx="10972800" cy="5070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checke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xfrm>
            <a:off x="83128" y="0"/>
            <a:ext cx="11387138" cy="914400"/>
          </a:xfrm>
        </p:spPr>
        <p:txBody>
          <a:bodyPr rtlCol="0">
            <a:normAutofit/>
          </a:bodyPr>
          <a:lstStyle/>
          <a:p>
            <a:pPr fontAlgn="auto">
              <a:spcAft>
                <a:spcPts val="0"/>
              </a:spcAft>
              <a:defRPr/>
            </a:pPr>
            <a:r>
              <a:rPr lang="en-US" sz="4000" b="1" i="1" u="sng" dirty="0" smtClean="0">
                <a:solidFill>
                  <a:srgbClr val="FF0000"/>
                </a:solidFill>
                <a:effectLst>
                  <a:outerShdw blurRad="38100" dist="38100" dir="2700000" algn="tl">
                    <a:srgbClr val="000000">
                      <a:alpha val="43137"/>
                    </a:srgbClr>
                  </a:outerShdw>
                </a:effectLst>
                <a:latin typeface="Calisto MT" pitchFamily="18" charset="0"/>
              </a:rPr>
              <a:t>Restructuring of MTS – Justice to most deprived cadre.</a:t>
            </a:r>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xmlns="" val="101000320"/>
              </p:ext>
            </p:extLst>
          </p:nvPr>
        </p:nvGraphicFramePr>
        <p:xfrm>
          <a:off x="0" y="1056553"/>
          <a:ext cx="10972800" cy="5562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pli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274638"/>
            <a:ext cx="11479213" cy="1143000"/>
          </a:xfrm>
        </p:spPr>
        <p:txBody>
          <a:bodyPr rtlCol="0">
            <a:normAutofit fontScale="90000"/>
          </a:bodyPr>
          <a:lstStyle/>
          <a:p>
            <a:pPr fontAlgn="auto">
              <a:spcAft>
                <a:spcPts val="0"/>
              </a:spcAft>
              <a:defRPr/>
            </a:pPr>
            <a:r>
              <a:rPr lang="en-US" sz="36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Special allowances to the staff working at Airports and International Airports</a:t>
            </a:r>
            <a:endParaRPr lang="en-US" sz="3600" u="sng" dirty="0">
              <a:solidFill>
                <a:srgbClr val="FF0000"/>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051146624"/>
              </p:ext>
            </p:extLst>
          </p:nvPr>
        </p:nvGraphicFramePr>
        <p:xfrm>
          <a:off x="604157" y="1583878"/>
          <a:ext cx="10412187" cy="4931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42950"/>
          </a:xfrm>
        </p:spPr>
        <p:txBody>
          <a:bodyPr rtlCol="0">
            <a:normAutofit fontScale="90000"/>
          </a:bodyPr>
          <a:lstStyle/>
          <a:p>
            <a:pPr fontAlgn="auto">
              <a:spcAft>
                <a:spcPts val="0"/>
              </a:spcAft>
              <a:defRPr/>
            </a:pPr>
            <a:r>
              <a:rPr lang="en-US"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Some Key financial issues in IMD</a:t>
            </a:r>
            <a:endParaRPr lang="en-US" b="1" i="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609600" y="1163782"/>
          <a:ext cx="11204864" cy="53824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ull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imd.gov.in/images/logo-imd-125.gif"/>
          <p:cNvPicPr>
            <a:picLocks noChangeAspect="1" noChangeArrowheads="1"/>
          </p:cNvPicPr>
          <p:nvPr/>
        </p:nvPicPr>
        <p:blipFill>
          <a:blip r:embed="rId3" cstate="print"/>
          <a:srcRect/>
          <a:stretch>
            <a:fillRect/>
          </a:stretch>
        </p:blipFill>
        <p:spPr bwMode="auto">
          <a:xfrm>
            <a:off x="5429253" y="118502"/>
            <a:ext cx="1010187" cy="1521366"/>
          </a:xfrm>
          <a:prstGeom prst="rect">
            <a:avLst/>
          </a:prstGeom>
          <a:ln>
            <a:solidFill>
              <a:schemeClr val="bg1"/>
            </a:solidFill>
            <a:headEnd/>
            <a:tailEnd/>
          </a:ln>
          <a:effectLst>
            <a:glow rad="63500">
              <a:schemeClr val="accent1">
                <a:satMod val="175000"/>
                <a:alpha val="40000"/>
              </a:schemeClr>
            </a:glow>
            <a:outerShdw blurRad="40000" dist="2000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pic>
      <p:sp>
        <p:nvSpPr>
          <p:cNvPr id="4099" name="TextBox 2"/>
          <p:cNvSpPr txBox="1">
            <a:spLocks noChangeArrowheads="1"/>
          </p:cNvSpPr>
          <p:nvPr/>
        </p:nvSpPr>
        <p:spPr bwMode="auto">
          <a:xfrm>
            <a:off x="344488" y="1649413"/>
            <a:ext cx="11542712" cy="3893374"/>
          </a:xfrm>
          <a:prstGeom prst="rect">
            <a:avLst/>
          </a:prstGeom>
          <a:noFill/>
          <a:ln>
            <a:noFill/>
          </a:ln>
          <a:effectLs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0" hangingPunct="0">
              <a:defRPr/>
            </a:pPr>
            <a:r>
              <a:rPr lang="en-US" sz="3200" b="1" u="sng"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Brief  Introduction  of  the  India  Meteorological  Department</a:t>
            </a:r>
            <a:endParaRPr lang="en-US" sz="3600" b="1" u="sng"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a:p>
            <a:pPr eaLnBrk="0" hangingPunct="0">
              <a:defRPr/>
            </a:pPr>
            <a:endParaRPr lang="en-US" sz="8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marL="571500" indent="-571500" eaLnBrk="0" hangingPunct="0">
              <a:buFont typeface="Wingdings" pitchFamily="2" charset="2"/>
              <a:buChar char="v"/>
              <a:defRPr/>
            </a:pPr>
            <a:r>
              <a:rPr lang="en-US" sz="2300" b="1" i="1" dirty="0" smtClean="0">
                <a:solidFill>
                  <a:srgbClr val="000066"/>
                </a:solidFill>
                <a:latin typeface="Cambria" pitchFamily="18" charset="0"/>
                <a:cs typeface="Times New Roman" pitchFamily="18" charset="0"/>
              </a:rPr>
              <a:t>IMD is established in 1875</a:t>
            </a:r>
            <a:r>
              <a:rPr lang="en-US" sz="2300" b="1" i="1" dirty="0">
                <a:solidFill>
                  <a:srgbClr val="000066"/>
                </a:solidFill>
                <a:latin typeface="Cambria" pitchFamily="18" charset="0"/>
                <a:cs typeface="Times New Roman" pitchFamily="18" charset="0"/>
              </a:rPr>
              <a:t> </a:t>
            </a:r>
            <a:r>
              <a:rPr lang="en-US" sz="2300" b="1" i="1" dirty="0" smtClean="0">
                <a:solidFill>
                  <a:srgbClr val="000066"/>
                </a:solidFill>
                <a:latin typeface="Cambria" pitchFamily="18" charset="0"/>
                <a:cs typeface="Times New Roman" pitchFamily="18" charset="0"/>
              </a:rPr>
              <a:t>&amp; is a National Meteorological Service of the India.</a:t>
            </a:r>
          </a:p>
          <a:p>
            <a:pPr marL="571500" indent="-571500" eaLnBrk="0" hangingPunct="0">
              <a:buFont typeface="Wingdings" pitchFamily="2" charset="2"/>
              <a:buChar char="v"/>
              <a:defRPr/>
            </a:pPr>
            <a:r>
              <a:rPr lang="en-US" sz="2300" b="1" i="1" dirty="0" smtClean="0">
                <a:solidFill>
                  <a:srgbClr val="000066"/>
                </a:solidFill>
                <a:latin typeface="Cambria" pitchFamily="18" charset="0"/>
                <a:cs typeface="Times New Roman" pitchFamily="18" charset="0"/>
              </a:rPr>
              <a:t>One </a:t>
            </a:r>
            <a:r>
              <a:rPr lang="en-US" sz="2300" b="1" i="1" dirty="0">
                <a:solidFill>
                  <a:srgbClr val="000066"/>
                </a:solidFill>
                <a:latin typeface="Cambria" pitchFamily="18" charset="0"/>
                <a:cs typeface="Times New Roman" pitchFamily="18" charset="0"/>
              </a:rPr>
              <a:t>of the few departments in India which works round the clock</a:t>
            </a:r>
            <a:r>
              <a:rPr lang="en-US" sz="2300" b="1" i="1" dirty="0" smtClean="0">
                <a:solidFill>
                  <a:srgbClr val="000066"/>
                </a:solidFill>
                <a:latin typeface="Cambria" pitchFamily="18" charset="0"/>
                <a:cs typeface="Times New Roman" pitchFamily="18" charset="0"/>
              </a:rPr>
              <a:t>.</a:t>
            </a:r>
          </a:p>
          <a:p>
            <a:pPr marL="571500" indent="-571500" eaLnBrk="0" hangingPunct="0">
              <a:buFont typeface="Wingdings" pitchFamily="2" charset="2"/>
              <a:buChar char="v"/>
              <a:defRPr/>
            </a:pPr>
            <a:r>
              <a:rPr lang="en-US" sz="2300" b="1" i="1" dirty="0" smtClean="0">
                <a:solidFill>
                  <a:srgbClr val="000066"/>
                </a:solidFill>
                <a:latin typeface="Cambria" pitchFamily="18" charset="0"/>
                <a:cs typeface="Times New Roman" pitchFamily="18" charset="0"/>
              </a:rPr>
              <a:t>IMD is functioning under the </a:t>
            </a:r>
            <a:r>
              <a:rPr lang="en-US" sz="2300" b="1" i="1" dirty="0" smtClean="0">
                <a:solidFill>
                  <a:srgbClr val="C00000"/>
                </a:solidFill>
                <a:latin typeface="Cambria" pitchFamily="18" charset="0"/>
                <a:cs typeface="Times New Roman" pitchFamily="18" charset="0"/>
              </a:rPr>
              <a:t>Ministry of Earth Sciences</a:t>
            </a:r>
            <a:r>
              <a:rPr lang="en-US" sz="2300" b="1" i="1" dirty="0" smtClean="0">
                <a:solidFill>
                  <a:srgbClr val="CC0000"/>
                </a:solidFill>
                <a:latin typeface="Cambria" pitchFamily="18" charset="0"/>
                <a:cs typeface="Times New Roman" pitchFamily="18" charset="0"/>
              </a:rPr>
              <a:t> </a:t>
            </a:r>
            <a:r>
              <a:rPr lang="en-US" sz="2300" b="1" i="1" dirty="0" smtClean="0">
                <a:solidFill>
                  <a:srgbClr val="000066"/>
                </a:solidFill>
                <a:latin typeface="Cambria" pitchFamily="18" charset="0"/>
                <a:cs typeface="Times New Roman" pitchFamily="18" charset="0"/>
              </a:rPr>
              <a:t>(</a:t>
            </a:r>
            <a:r>
              <a:rPr lang="en-US" sz="2300" b="1" i="1" dirty="0" err="1" smtClean="0">
                <a:solidFill>
                  <a:srgbClr val="000066"/>
                </a:solidFill>
                <a:latin typeface="Cambria" pitchFamily="18" charset="0"/>
                <a:cs typeface="Times New Roman" pitchFamily="18" charset="0"/>
              </a:rPr>
              <a:t>MoES</a:t>
            </a:r>
            <a:r>
              <a:rPr lang="en-US" sz="2300" b="1" i="1" dirty="0" smtClean="0">
                <a:solidFill>
                  <a:srgbClr val="000066"/>
                </a:solidFill>
                <a:latin typeface="Cambria" pitchFamily="18" charset="0"/>
                <a:cs typeface="Times New Roman" pitchFamily="18" charset="0"/>
              </a:rPr>
              <a:t>).</a:t>
            </a:r>
          </a:p>
          <a:p>
            <a:pPr marL="571500" indent="-571500" eaLnBrk="0" hangingPunct="0">
              <a:buFont typeface="Wingdings" pitchFamily="2" charset="2"/>
              <a:buChar char="v"/>
              <a:defRPr/>
            </a:pPr>
            <a:r>
              <a:rPr lang="en-US" sz="2300" b="1" i="1" dirty="0" smtClean="0">
                <a:solidFill>
                  <a:srgbClr val="000066"/>
                </a:solidFill>
                <a:latin typeface="Cambria" pitchFamily="18" charset="0"/>
                <a:cs typeface="Times New Roman" pitchFamily="18" charset="0"/>
              </a:rPr>
              <a:t>Principal Government  agency in all matters  relating to Meteorology, Seismology and Allied  subjects.</a:t>
            </a:r>
          </a:p>
          <a:p>
            <a:pPr marL="571500" indent="-571500" eaLnBrk="0" hangingPunct="0">
              <a:buFont typeface="Wingdings" pitchFamily="2" charset="2"/>
              <a:buChar char="v"/>
              <a:defRPr/>
            </a:pPr>
            <a:r>
              <a:rPr lang="en-US" sz="2300" b="1" i="1" dirty="0" smtClean="0">
                <a:solidFill>
                  <a:srgbClr val="000066"/>
                </a:solidFill>
                <a:latin typeface="Cambria" pitchFamily="18" charset="0"/>
                <a:cs typeface="Times New Roman" pitchFamily="18" charset="0"/>
              </a:rPr>
              <a:t>Headquarter of  IMD is at New Delhi with six Regional  Head  Quarters.</a:t>
            </a:r>
          </a:p>
          <a:p>
            <a:pPr marL="571500" indent="-571500" eaLnBrk="0" hangingPunct="0">
              <a:buFont typeface="Wingdings" pitchFamily="2" charset="2"/>
              <a:buChar char="v"/>
              <a:defRPr/>
            </a:pPr>
            <a:r>
              <a:rPr lang="en-US" sz="2300" b="1" i="1" dirty="0" smtClean="0">
                <a:solidFill>
                  <a:srgbClr val="000066"/>
                </a:solidFill>
                <a:latin typeface="Cambria" pitchFamily="18" charset="0"/>
                <a:cs typeface="Times New Roman" pitchFamily="18" charset="0"/>
              </a:rPr>
              <a:t>Provides vital weather services </a:t>
            </a:r>
            <a:r>
              <a:rPr lang="en-US" sz="2300" b="1" i="1" dirty="0">
                <a:solidFill>
                  <a:srgbClr val="000066"/>
                </a:solidFill>
                <a:latin typeface="Cambria" pitchFamily="18" charset="0"/>
                <a:cs typeface="Times New Roman" pitchFamily="18" charset="0"/>
              </a:rPr>
              <a:t>to public &amp; all sectors including </a:t>
            </a:r>
            <a:r>
              <a:rPr lang="en-US" sz="2300" b="1" i="1" dirty="0" smtClean="0">
                <a:solidFill>
                  <a:srgbClr val="000066"/>
                </a:solidFill>
                <a:latin typeface="Cambria" pitchFamily="18" charset="0"/>
                <a:cs typeface="Times New Roman" pitchFamily="18" charset="0"/>
              </a:rPr>
              <a:t>monsoon for common man, farmers, Industry</a:t>
            </a:r>
            <a:r>
              <a:rPr lang="en-US" sz="2300" b="1" i="1" dirty="0">
                <a:solidFill>
                  <a:srgbClr val="000066"/>
                </a:solidFill>
                <a:latin typeface="Cambria" pitchFamily="18" charset="0"/>
                <a:cs typeface="Times New Roman" pitchFamily="18" charset="0"/>
              </a:rPr>
              <a:t>, </a:t>
            </a:r>
            <a:r>
              <a:rPr lang="en-US" sz="2300" b="1" i="1" dirty="0" err="1" smtClean="0">
                <a:solidFill>
                  <a:srgbClr val="000066"/>
                </a:solidFill>
                <a:latin typeface="Cambria" pitchFamily="18" charset="0"/>
                <a:cs typeface="Times New Roman" pitchFamily="18" charset="0"/>
              </a:rPr>
              <a:t>Defence</a:t>
            </a:r>
            <a:r>
              <a:rPr lang="en-US" sz="2300" b="1" i="1" dirty="0" smtClean="0">
                <a:solidFill>
                  <a:srgbClr val="000066"/>
                </a:solidFill>
                <a:latin typeface="Cambria" pitchFamily="18" charset="0"/>
                <a:cs typeface="Times New Roman" pitchFamily="18" charset="0"/>
              </a:rPr>
              <a:t>  etc</a:t>
            </a:r>
            <a:r>
              <a:rPr lang="en-US" sz="2300" b="1" i="1" dirty="0">
                <a:solidFill>
                  <a:srgbClr val="000066"/>
                </a:solidFill>
                <a:latin typeface="Cambria" pitchFamily="18" charset="0"/>
                <a:cs typeface="Times New Roman" pitchFamily="18" charset="0"/>
              </a:rPr>
              <a:t>. </a:t>
            </a:r>
            <a:r>
              <a:rPr lang="en-US" sz="2300" b="1" i="1" dirty="0" smtClean="0">
                <a:solidFill>
                  <a:srgbClr val="000066"/>
                </a:solidFill>
                <a:latin typeface="Cambria" pitchFamily="18" charset="0"/>
                <a:cs typeface="Times New Roman" pitchFamily="18" charset="0"/>
              </a:rPr>
              <a:t>at </a:t>
            </a:r>
            <a:r>
              <a:rPr lang="en-US" sz="2300" b="1" i="1" dirty="0">
                <a:solidFill>
                  <a:srgbClr val="000066"/>
                </a:solidFill>
                <a:latin typeface="Cambria" pitchFamily="18" charset="0"/>
                <a:cs typeface="Times New Roman" pitchFamily="18" charset="0"/>
              </a:rPr>
              <a:t>par with services given by Railways, </a:t>
            </a:r>
            <a:r>
              <a:rPr lang="en-US" sz="2300" b="1" i="1" dirty="0" err="1" smtClean="0">
                <a:solidFill>
                  <a:srgbClr val="000066"/>
                </a:solidFill>
                <a:latin typeface="Cambria" pitchFamily="18" charset="0"/>
                <a:cs typeface="Times New Roman" pitchFamily="18" charset="0"/>
              </a:rPr>
              <a:t>Defence</a:t>
            </a:r>
            <a:r>
              <a:rPr lang="en-US" sz="2300" b="1" i="1" dirty="0" smtClean="0">
                <a:solidFill>
                  <a:srgbClr val="000066"/>
                </a:solidFill>
                <a:latin typeface="Cambria" pitchFamily="18" charset="0"/>
                <a:cs typeface="Times New Roman" pitchFamily="18" charset="0"/>
              </a:rPr>
              <a:t>  services </a:t>
            </a:r>
            <a:r>
              <a:rPr lang="en-US" sz="2300" b="1" i="1" dirty="0">
                <a:solidFill>
                  <a:srgbClr val="000066"/>
                </a:solidFill>
                <a:latin typeface="Cambria" pitchFamily="18" charset="0"/>
                <a:cs typeface="Times New Roman" pitchFamily="18" charset="0"/>
              </a:rPr>
              <a:t>&amp; other </a:t>
            </a:r>
            <a:r>
              <a:rPr lang="en-US" sz="2300" b="1" i="1" dirty="0" smtClean="0">
                <a:solidFill>
                  <a:srgbClr val="000066"/>
                </a:solidFill>
                <a:latin typeface="Cambria" pitchFamily="18" charset="0"/>
                <a:cs typeface="Times New Roman" pitchFamily="18" charset="0"/>
              </a:rPr>
              <a:t>scientific research Organizations.</a:t>
            </a:r>
          </a:p>
        </p:txBody>
      </p:sp>
    </p:spTree>
  </p:cSld>
  <p:clrMapOvr>
    <a:masterClrMapping/>
  </p:clrMapOvr>
  <p:transition spd="slow">
    <p:split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87350" y="274638"/>
            <a:ext cx="11195050" cy="806450"/>
          </a:xfrm>
        </p:spPr>
        <p:txBody>
          <a:bodyPr rtlCol="0">
            <a:normAutofit fontScale="90000"/>
          </a:bodyPr>
          <a:lstStyle/>
          <a:p>
            <a:pPr fontAlgn="auto">
              <a:spcAft>
                <a:spcPts val="0"/>
              </a:spcAft>
              <a:defRPr/>
            </a:pPr>
            <a:r>
              <a:rPr lang="en-US" sz="3600" b="1" i="1" u="sng" dirty="0" smtClean="0">
                <a:solidFill>
                  <a:srgbClr val="FF0000"/>
                </a:solidFill>
                <a:latin typeface="Times New Roman" pitchFamily="18" charset="0"/>
                <a:cs typeface="Times New Roman" pitchFamily="18" charset="0"/>
              </a:rPr>
              <a:t>(Issues to be addressed by this pay commission)</a:t>
            </a:r>
            <a:br>
              <a:rPr lang="en-US" sz="3600" b="1" i="1" u="sng" dirty="0" smtClean="0">
                <a:solidFill>
                  <a:srgbClr val="FF0000"/>
                </a:solidFill>
                <a:latin typeface="Times New Roman" pitchFamily="18" charset="0"/>
                <a:cs typeface="Times New Roman" pitchFamily="18" charset="0"/>
              </a:rPr>
            </a:br>
            <a:r>
              <a:rPr lang="en-US" sz="3600" b="1" i="1" u="sng" dirty="0" smtClean="0">
                <a:solidFill>
                  <a:srgbClr val="FF0000"/>
                </a:solidFill>
                <a:latin typeface="Times New Roman" pitchFamily="18" charset="0"/>
                <a:cs typeface="Times New Roman" pitchFamily="18" charset="0"/>
              </a:rPr>
              <a:t>Extra Duty &amp; Compensatory off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719920765"/>
              </p:ext>
            </p:extLst>
          </p:nvPr>
        </p:nvGraphicFramePr>
        <p:xfrm>
          <a:off x="491319" y="1139174"/>
          <a:ext cx="11532360" cy="5268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71512"/>
          </a:xfrm>
        </p:spPr>
        <p:txBody>
          <a:bodyPr rtlCol="0">
            <a:normAutofit fontScale="90000"/>
          </a:bodyPr>
          <a:lstStyle/>
          <a:p>
            <a:pPr fontAlgn="auto">
              <a:spcAft>
                <a:spcPts val="0"/>
              </a:spcAft>
              <a:defRPr/>
            </a:pPr>
            <a:r>
              <a:rPr lang="en-US"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Consolidated Demands</a:t>
            </a:r>
            <a:endParaRPr lang="en-US" b="1" i="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337581315"/>
              </p:ext>
            </p:extLst>
          </p:nvPr>
        </p:nvGraphicFramePr>
        <p:xfrm>
          <a:off x="870857" y="1216932"/>
          <a:ext cx="10972800" cy="4941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p:cNvSpPr/>
          <p:nvPr/>
        </p:nvSpPr>
        <p:spPr>
          <a:xfrm>
            <a:off x="265230" y="1236597"/>
            <a:ext cx="560341" cy="560341"/>
          </a:xfrm>
          <a:prstGeom prst="ellipse">
            <a:avLst/>
          </a:prstGeom>
          <a:blipFill rotWithShape="0">
            <a:blip r:embed="rId7" cstate="print"/>
            <a:stretch>
              <a:fillRect/>
            </a:stretch>
          </a:blipFill>
        </p:spPr>
        <p:style>
          <a:lnRef idx="2">
            <a:schemeClr val="lt1">
              <a:hueOff val="0"/>
              <a:satOff val="0"/>
              <a:lumOff val="0"/>
              <a:alphaOff val="0"/>
            </a:schemeClr>
          </a:lnRef>
          <a:fillRef idx="1">
            <a:scrgbClr r="0" g="0" b="0"/>
          </a:fillRef>
          <a:effectRef idx="0">
            <a:schemeClr val="accent2">
              <a:tint val="50000"/>
              <a:hueOff val="-3492962"/>
              <a:satOff val="2722"/>
              <a:lumOff val="248"/>
              <a:alphaOff val="0"/>
            </a:schemeClr>
          </a:effectRef>
          <a:fontRef idx="minor">
            <a:schemeClr val="lt1">
              <a:hueOff val="0"/>
              <a:satOff val="0"/>
              <a:lumOff val="0"/>
              <a:alphaOff val="0"/>
            </a:schemeClr>
          </a:fontRef>
        </p:style>
      </p:sp>
      <p:sp>
        <p:nvSpPr>
          <p:cNvPr id="6" name="Oval 5"/>
          <p:cNvSpPr/>
          <p:nvPr/>
        </p:nvSpPr>
        <p:spPr>
          <a:xfrm>
            <a:off x="240209" y="1866669"/>
            <a:ext cx="560341" cy="560341"/>
          </a:xfrm>
          <a:prstGeom prst="ellipse">
            <a:avLst/>
          </a:prstGeom>
          <a:blipFill rotWithShape="0">
            <a:blip r:embed="rId7" cstate="print"/>
            <a:stretch>
              <a:fillRect/>
            </a:stretch>
          </a:blipFill>
        </p:spPr>
        <p:style>
          <a:lnRef idx="2">
            <a:schemeClr val="lt1">
              <a:hueOff val="0"/>
              <a:satOff val="0"/>
              <a:lumOff val="0"/>
              <a:alphaOff val="0"/>
            </a:schemeClr>
          </a:lnRef>
          <a:fillRef idx="1">
            <a:scrgbClr r="0" g="0" b="0"/>
          </a:fillRef>
          <a:effectRef idx="0">
            <a:schemeClr val="accent2">
              <a:tint val="50000"/>
              <a:hueOff val="-3492962"/>
              <a:satOff val="2722"/>
              <a:lumOff val="248"/>
              <a:alphaOff val="0"/>
            </a:schemeClr>
          </a:effectRef>
          <a:fontRef idx="minor">
            <a:schemeClr val="lt1">
              <a:hueOff val="0"/>
              <a:satOff val="0"/>
              <a:lumOff val="0"/>
              <a:alphaOff val="0"/>
            </a:schemeClr>
          </a:fontRef>
        </p:style>
      </p:sp>
      <p:sp>
        <p:nvSpPr>
          <p:cNvPr id="7" name="Oval 6"/>
          <p:cNvSpPr/>
          <p:nvPr/>
        </p:nvSpPr>
        <p:spPr>
          <a:xfrm>
            <a:off x="253856" y="2480818"/>
            <a:ext cx="560341" cy="560341"/>
          </a:xfrm>
          <a:prstGeom prst="ellipse">
            <a:avLst/>
          </a:prstGeom>
          <a:blipFill rotWithShape="0">
            <a:blip r:embed="rId7" cstate="print"/>
            <a:stretch>
              <a:fillRect/>
            </a:stretch>
          </a:blipFill>
        </p:spPr>
        <p:style>
          <a:lnRef idx="2">
            <a:schemeClr val="lt1">
              <a:hueOff val="0"/>
              <a:satOff val="0"/>
              <a:lumOff val="0"/>
              <a:alphaOff val="0"/>
            </a:schemeClr>
          </a:lnRef>
          <a:fillRef idx="1">
            <a:scrgbClr r="0" g="0" b="0"/>
          </a:fillRef>
          <a:effectRef idx="0">
            <a:schemeClr val="accent2">
              <a:tint val="50000"/>
              <a:hueOff val="-3492962"/>
              <a:satOff val="2722"/>
              <a:lumOff val="248"/>
              <a:alphaOff val="0"/>
            </a:schemeClr>
          </a:effectRef>
          <a:fontRef idx="minor">
            <a:schemeClr val="lt1">
              <a:hueOff val="0"/>
              <a:satOff val="0"/>
              <a:lumOff val="0"/>
              <a:alphaOff val="0"/>
            </a:schemeClr>
          </a:fontRef>
        </p:style>
      </p:sp>
      <p:sp>
        <p:nvSpPr>
          <p:cNvPr id="8" name="Oval 7"/>
          <p:cNvSpPr/>
          <p:nvPr/>
        </p:nvSpPr>
        <p:spPr>
          <a:xfrm rot="196045">
            <a:off x="267504" y="3081320"/>
            <a:ext cx="560341" cy="560341"/>
          </a:xfrm>
          <a:prstGeom prst="ellipse">
            <a:avLst/>
          </a:prstGeom>
          <a:blipFill rotWithShape="0">
            <a:blip r:embed="rId7" cstate="print"/>
            <a:stretch>
              <a:fillRect/>
            </a:stretch>
          </a:blipFill>
        </p:spPr>
        <p:style>
          <a:lnRef idx="2">
            <a:schemeClr val="lt1">
              <a:hueOff val="0"/>
              <a:satOff val="0"/>
              <a:lumOff val="0"/>
              <a:alphaOff val="0"/>
            </a:schemeClr>
          </a:lnRef>
          <a:fillRef idx="1">
            <a:scrgbClr r="0" g="0" b="0"/>
          </a:fillRef>
          <a:effectRef idx="0">
            <a:schemeClr val="accent2">
              <a:tint val="50000"/>
              <a:hueOff val="-3492962"/>
              <a:satOff val="2722"/>
              <a:lumOff val="248"/>
              <a:alphaOff val="0"/>
            </a:schemeClr>
          </a:effectRef>
          <a:fontRef idx="minor">
            <a:schemeClr val="lt1">
              <a:hueOff val="0"/>
              <a:satOff val="0"/>
              <a:lumOff val="0"/>
              <a:alphaOff val="0"/>
            </a:schemeClr>
          </a:fontRef>
        </p:style>
      </p:sp>
      <p:sp>
        <p:nvSpPr>
          <p:cNvPr id="9" name="Oval 8"/>
          <p:cNvSpPr/>
          <p:nvPr/>
        </p:nvSpPr>
        <p:spPr>
          <a:xfrm>
            <a:off x="265230" y="3679547"/>
            <a:ext cx="560341" cy="560341"/>
          </a:xfrm>
          <a:prstGeom prst="ellipse">
            <a:avLst/>
          </a:prstGeom>
          <a:blipFill rotWithShape="0">
            <a:blip r:embed="rId7" cstate="print"/>
            <a:stretch>
              <a:fillRect/>
            </a:stretch>
          </a:blipFill>
        </p:spPr>
        <p:style>
          <a:lnRef idx="2">
            <a:schemeClr val="lt1">
              <a:hueOff val="0"/>
              <a:satOff val="0"/>
              <a:lumOff val="0"/>
              <a:alphaOff val="0"/>
            </a:schemeClr>
          </a:lnRef>
          <a:fillRef idx="1">
            <a:scrgbClr r="0" g="0" b="0"/>
          </a:fillRef>
          <a:effectRef idx="0">
            <a:schemeClr val="accent2">
              <a:tint val="50000"/>
              <a:hueOff val="-3492962"/>
              <a:satOff val="2722"/>
              <a:lumOff val="248"/>
              <a:alphaOff val="0"/>
            </a:schemeClr>
          </a:effectRef>
          <a:fontRef idx="minor">
            <a:schemeClr val="lt1">
              <a:hueOff val="0"/>
              <a:satOff val="0"/>
              <a:lumOff val="0"/>
              <a:alphaOff val="0"/>
            </a:schemeClr>
          </a:fontRef>
        </p:style>
      </p:sp>
      <p:sp>
        <p:nvSpPr>
          <p:cNvPr id="10" name="Oval 9"/>
          <p:cNvSpPr/>
          <p:nvPr/>
        </p:nvSpPr>
        <p:spPr>
          <a:xfrm>
            <a:off x="278878" y="4334639"/>
            <a:ext cx="560341" cy="560341"/>
          </a:xfrm>
          <a:prstGeom prst="ellipse">
            <a:avLst/>
          </a:prstGeom>
          <a:blipFill rotWithShape="0">
            <a:blip r:embed="rId7" cstate="print"/>
            <a:stretch>
              <a:fillRect/>
            </a:stretch>
          </a:blipFill>
        </p:spPr>
        <p:style>
          <a:lnRef idx="2">
            <a:schemeClr val="lt1">
              <a:hueOff val="0"/>
              <a:satOff val="0"/>
              <a:lumOff val="0"/>
              <a:alphaOff val="0"/>
            </a:schemeClr>
          </a:lnRef>
          <a:fillRef idx="1">
            <a:scrgbClr r="0" g="0" b="0"/>
          </a:fillRef>
          <a:effectRef idx="0">
            <a:schemeClr val="accent2">
              <a:tint val="50000"/>
              <a:hueOff val="-3492962"/>
              <a:satOff val="2722"/>
              <a:lumOff val="248"/>
              <a:alphaOff val="0"/>
            </a:schemeClr>
          </a:effectRef>
          <a:fontRef idx="minor">
            <a:schemeClr val="lt1">
              <a:hueOff val="0"/>
              <a:satOff val="0"/>
              <a:lumOff val="0"/>
              <a:alphaOff val="0"/>
            </a:schemeClr>
          </a:fontRef>
        </p:style>
      </p:sp>
      <p:sp>
        <p:nvSpPr>
          <p:cNvPr id="11" name="Oval 10"/>
          <p:cNvSpPr/>
          <p:nvPr/>
        </p:nvSpPr>
        <p:spPr>
          <a:xfrm>
            <a:off x="278878" y="4935141"/>
            <a:ext cx="560341" cy="560341"/>
          </a:xfrm>
          <a:prstGeom prst="ellipse">
            <a:avLst/>
          </a:prstGeom>
          <a:blipFill rotWithShape="0">
            <a:blip r:embed="rId7" cstate="print"/>
            <a:stretch>
              <a:fillRect/>
            </a:stretch>
          </a:blipFill>
        </p:spPr>
        <p:style>
          <a:lnRef idx="2">
            <a:schemeClr val="lt1">
              <a:hueOff val="0"/>
              <a:satOff val="0"/>
              <a:lumOff val="0"/>
              <a:alphaOff val="0"/>
            </a:schemeClr>
          </a:lnRef>
          <a:fillRef idx="1">
            <a:scrgbClr r="0" g="0" b="0"/>
          </a:fillRef>
          <a:effectRef idx="0">
            <a:schemeClr val="accent2">
              <a:tint val="50000"/>
              <a:hueOff val="-3492962"/>
              <a:satOff val="2722"/>
              <a:lumOff val="248"/>
              <a:alphaOff val="0"/>
            </a:schemeClr>
          </a:effectRef>
          <a:fontRef idx="minor">
            <a:schemeClr val="lt1">
              <a:hueOff val="0"/>
              <a:satOff val="0"/>
              <a:lumOff val="0"/>
              <a:alphaOff val="0"/>
            </a:schemeClr>
          </a:fontRef>
        </p:style>
      </p:sp>
      <p:sp>
        <p:nvSpPr>
          <p:cNvPr id="12" name="Oval 11"/>
          <p:cNvSpPr/>
          <p:nvPr/>
        </p:nvSpPr>
        <p:spPr>
          <a:xfrm>
            <a:off x="278878" y="5562938"/>
            <a:ext cx="560341" cy="560341"/>
          </a:xfrm>
          <a:prstGeom prst="ellipse">
            <a:avLst/>
          </a:prstGeom>
          <a:blipFill rotWithShape="0">
            <a:blip r:embed="rId7" cstate="print"/>
            <a:stretch>
              <a:fillRect/>
            </a:stretch>
          </a:blipFill>
        </p:spPr>
        <p:style>
          <a:lnRef idx="2">
            <a:schemeClr val="lt1">
              <a:hueOff val="0"/>
              <a:satOff val="0"/>
              <a:lumOff val="0"/>
              <a:alphaOff val="0"/>
            </a:schemeClr>
          </a:lnRef>
          <a:fillRef idx="1">
            <a:scrgbClr r="0" g="0" b="0"/>
          </a:fillRef>
          <a:effectRef idx="0">
            <a:schemeClr val="accent2">
              <a:tint val="50000"/>
              <a:hueOff val="-3492962"/>
              <a:satOff val="2722"/>
              <a:lumOff val="248"/>
              <a:alphaOff val="0"/>
            </a:schemeClr>
          </a:effectRef>
          <a:fontRef idx="minor">
            <a:schemeClr val="lt1">
              <a:hueOff val="0"/>
              <a:satOff val="0"/>
              <a:lumOff val="0"/>
              <a:alphaOff val="0"/>
            </a:schemeClr>
          </a:fontRef>
        </p:style>
      </p:sp>
      <p:sp>
        <p:nvSpPr>
          <p:cNvPr id="13" name="Oval 12"/>
          <p:cNvSpPr/>
          <p:nvPr/>
        </p:nvSpPr>
        <p:spPr>
          <a:xfrm>
            <a:off x="2953839" y="390436"/>
            <a:ext cx="560341" cy="560341"/>
          </a:xfrm>
          <a:prstGeom prst="ellipse">
            <a:avLst/>
          </a:prstGeom>
          <a:blipFill rotWithShape="0">
            <a:blip r:embed="rId7" cstate="print"/>
            <a:stretch>
              <a:fillRect/>
            </a:stretch>
          </a:blipFill>
        </p:spPr>
        <p:style>
          <a:lnRef idx="2">
            <a:schemeClr val="lt1">
              <a:hueOff val="0"/>
              <a:satOff val="0"/>
              <a:lumOff val="0"/>
              <a:alphaOff val="0"/>
            </a:schemeClr>
          </a:lnRef>
          <a:fillRef idx="1">
            <a:scrgbClr r="0" g="0" b="0"/>
          </a:fillRef>
          <a:effectRef idx="0">
            <a:schemeClr val="accent2">
              <a:tint val="50000"/>
              <a:hueOff val="-3492962"/>
              <a:satOff val="2722"/>
              <a:lumOff val="248"/>
              <a:alphaOff val="0"/>
            </a:schemeClr>
          </a:effectRef>
          <a:fontRef idx="minor">
            <a:schemeClr val="lt1">
              <a:hueOff val="0"/>
              <a:satOff val="0"/>
              <a:lumOff val="0"/>
              <a:alphaOff val="0"/>
            </a:schemeClr>
          </a:fontRef>
        </p:style>
      </p:sp>
      <p:sp>
        <p:nvSpPr>
          <p:cNvPr id="14" name="Oval 13"/>
          <p:cNvSpPr/>
          <p:nvPr/>
        </p:nvSpPr>
        <p:spPr>
          <a:xfrm>
            <a:off x="8740490" y="431379"/>
            <a:ext cx="560341" cy="560341"/>
          </a:xfrm>
          <a:prstGeom prst="ellipse">
            <a:avLst/>
          </a:prstGeom>
          <a:blipFill rotWithShape="0">
            <a:blip r:embed="rId7" cstate="print"/>
            <a:stretch>
              <a:fillRect/>
            </a:stretch>
          </a:blipFill>
        </p:spPr>
        <p:style>
          <a:lnRef idx="2">
            <a:schemeClr val="lt1">
              <a:hueOff val="0"/>
              <a:satOff val="0"/>
              <a:lumOff val="0"/>
              <a:alphaOff val="0"/>
            </a:schemeClr>
          </a:lnRef>
          <a:fillRef idx="1">
            <a:scrgbClr r="0" g="0" b="0"/>
          </a:fillRef>
          <a:effectRef idx="0">
            <a:schemeClr val="accent2">
              <a:tint val="50000"/>
              <a:hueOff val="-3492962"/>
              <a:satOff val="2722"/>
              <a:lumOff val="248"/>
              <a:alphaOff val="0"/>
            </a:schemeClr>
          </a:effectRef>
          <a:fontRef idx="minor">
            <a:schemeClr val="lt1">
              <a:hueOff val="0"/>
              <a:satOff val="0"/>
              <a:lumOff val="0"/>
              <a:alphaOff val="0"/>
            </a:schemeClr>
          </a:fontRef>
        </p:style>
      </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598488" y="4997450"/>
            <a:ext cx="10972800" cy="1066800"/>
          </a:xfrm>
        </p:spPr>
        <p:txBody>
          <a:bodyPr rtlCol="0">
            <a:normAutofit/>
          </a:bodyPr>
          <a:lstStyle/>
          <a:p>
            <a:pPr marL="0" indent="0" algn="ctr" fontAlgn="auto">
              <a:spcAft>
                <a:spcPts val="0"/>
              </a:spcAft>
              <a:buFont typeface="Arial" charset="0"/>
              <a:buNone/>
              <a:defRPr/>
            </a:pPr>
            <a:r>
              <a:rPr lang="en-US" sz="48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Thank you on behalf of CEC, IMD-NGSU</a:t>
            </a:r>
          </a:p>
        </p:txBody>
      </p:sp>
      <p:pic>
        <p:nvPicPr>
          <p:cNvPr id="3" name="Picture 5"/>
          <p:cNvPicPr>
            <a:picLocks noChangeAspect="1"/>
          </p:cNvPicPr>
          <p:nvPr/>
        </p:nvPicPr>
        <p:blipFill>
          <a:blip r:embed="rId2" cstate="print"/>
          <a:srcRect/>
          <a:stretch>
            <a:fillRect/>
          </a:stretch>
        </p:blipFill>
        <p:spPr bwMode="auto">
          <a:xfrm>
            <a:off x="4073525" y="644525"/>
            <a:ext cx="3667125" cy="377825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09600" y="274638"/>
            <a:ext cx="10972800" cy="852487"/>
          </a:xfrm>
          <a:solidFill>
            <a:srgbClr val="0066FF"/>
          </a:solidFill>
          <a:ln>
            <a:solidFill>
              <a:schemeClr val="tx2">
                <a:lumMod val="40000"/>
                <a:lumOff val="60000"/>
              </a:schemeClr>
            </a:solidFill>
          </a:ln>
        </p:spPr>
        <p:txBody>
          <a:bodyPr rtlCol="0">
            <a:normAutofit/>
          </a:bodyPr>
          <a:lstStyle/>
          <a:p>
            <a:pPr fontAlgn="auto">
              <a:spcAft>
                <a:spcPts val="0"/>
              </a:spcAft>
              <a:defRPr/>
            </a:pPr>
            <a:r>
              <a:rPr lang="en-US" b="1" dirty="0" smtClean="0">
                <a:solidFill>
                  <a:srgbClr val="FF6600"/>
                </a:solidFill>
                <a:effectLst>
                  <a:outerShdw blurRad="38100" dist="38100" dir="2700000" algn="tl">
                    <a:srgbClr val="000000">
                      <a:alpha val="43137"/>
                    </a:srgbClr>
                  </a:outerShdw>
                </a:effectLst>
                <a:latin typeface="Century Schoolbook" pitchFamily="18" charset="0"/>
                <a:cs typeface="Times New Roman" pitchFamily="18" charset="0"/>
              </a:rPr>
              <a:t>Global Requirement &amp; Role of IMD</a:t>
            </a:r>
          </a:p>
        </p:txBody>
      </p:sp>
      <p:graphicFrame>
        <p:nvGraphicFramePr>
          <p:cNvPr id="4" name="Content Placeholder 3"/>
          <p:cNvGraphicFramePr>
            <a:graphicFrameLocks noGrp="1"/>
          </p:cNvGraphicFramePr>
          <p:nvPr>
            <p:ph idx="1"/>
          </p:nvPr>
        </p:nvGraphicFramePr>
        <p:xfrm>
          <a:off x="570963" y="2026813"/>
          <a:ext cx="10972800" cy="4300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lu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22312"/>
          </a:xfrm>
          <a:blipFill>
            <a:blip r:embed="rId2" cstate="print"/>
            <a:tile tx="0" ty="0" sx="100000" sy="100000" flip="none" algn="tl"/>
          </a:blipFill>
        </p:spPr>
        <p:txBody>
          <a:bodyPr rtlCol="0">
            <a:normAutofit fontScale="90000"/>
          </a:bodyPr>
          <a:lstStyle/>
          <a:p>
            <a:pPr fontAlgn="auto">
              <a:spcAft>
                <a:spcPts val="0"/>
              </a:spcAft>
              <a:defRPr/>
            </a:pPr>
            <a:r>
              <a:rPr lang="en-US"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r>
            <a:br>
              <a:rPr lang="en-US"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br>
            <a:r>
              <a:rPr lang="en-US" b="1" dirty="0" smtClean="0">
                <a:solidFill>
                  <a:schemeClr val="accent6">
                    <a:lumMod val="50000"/>
                  </a:schemeClr>
                </a:solidFill>
                <a:latin typeface="Times New Roman" pitchFamily="18" charset="0"/>
                <a:cs typeface="Times New Roman" pitchFamily="18" charset="0"/>
              </a:rPr>
              <a:t>SERVICES PROVIDED BY IMD TO NATION</a:t>
            </a:r>
            <a:r>
              <a:rPr lang="en-US" dirty="0" smtClean="0">
                <a:solidFill>
                  <a:srgbClr val="3366FF"/>
                </a:solidFill>
                <a:latin typeface="Times New Roman" pitchFamily="18" charset="0"/>
                <a:cs typeface="Times New Roman" pitchFamily="18" charset="0"/>
              </a:rPr>
              <a:t/>
            </a:r>
            <a:br>
              <a:rPr lang="en-US" dirty="0" smtClean="0">
                <a:solidFill>
                  <a:srgbClr val="3366FF"/>
                </a:solidFill>
                <a:latin typeface="Times New Roman" pitchFamily="18" charset="0"/>
                <a:cs typeface="Times New Roman" pitchFamily="18" charset="0"/>
              </a:rPr>
            </a:br>
            <a:endParaRPr lang="en-US" dirty="0" smtClean="0">
              <a:solidFill>
                <a:srgbClr val="3366FF"/>
              </a:solidFill>
            </a:endParaRPr>
          </a:p>
        </p:txBody>
      </p:sp>
      <p:graphicFrame>
        <p:nvGraphicFramePr>
          <p:cNvPr id="6" name="Content Placeholder 5"/>
          <p:cNvGraphicFramePr>
            <a:graphicFrameLocks noGrp="1"/>
          </p:cNvGraphicFramePr>
          <p:nvPr>
            <p:ph idx="1"/>
          </p:nvPr>
        </p:nvGraphicFramePr>
        <p:xfrm>
          <a:off x="609600" y="1122220"/>
          <a:ext cx="10972800" cy="5500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dk1" tx1="lt1" bg2="dk2" tx2="lt2" accent1="accent1" accent2="accent2" accent3="accent3" accent4="accent4" accent5="accent5" accent6="accent6" hlink="hlink" folHlink="folHlink"/>
  </p:clrMapOvr>
  <p:transition spd="slow">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758536" y="166256"/>
          <a:ext cx="11076709" cy="647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overrideClrMapping bg1="lt1" tx1="dk1" bg2="lt2" tx2="dk2" accent1="accent1" accent2="accent2" accent3="accent3" accent4="accent4" accent5="accent5" accent6="accent6" hlink="hlink" folHlink="folHlink"/>
  </p:clrMapOvr>
  <p:transition spd="slow">
    <p:push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6850"/>
            <a:ext cx="10972800" cy="488950"/>
          </a:xfrm>
          <a:solidFill>
            <a:srgbClr val="FFFF00"/>
          </a:solidFill>
          <a:ln w="28575"/>
        </p:spPr>
        <p:txBody>
          <a:bodyPr rtlCol="0">
            <a:normAutofit fontScale="90000"/>
          </a:bodyPr>
          <a:lstStyle/>
          <a:p>
            <a:pPr fontAlgn="auto">
              <a:spcAft>
                <a:spcPts val="0"/>
              </a:spcAft>
              <a:defRPr/>
            </a:pPr>
            <a:r>
              <a:rPr lang="en-US" sz="4000" b="1" spc="3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Organizational structure of IMD</a:t>
            </a:r>
            <a:endParaRPr lang="en-US" sz="4000" dirty="0">
              <a:effectLst>
                <a:outerShdw blurRad="38100" dist="38100" dir="2700000" algn="tl">
                  <a:srgbClr val="000000">
                    <a:alpha val="43137"/>
                  </a:srgbClr>
                </a:outerShdw>
              </a:effectLst>
            </a:endParaRPr>
          </a:p>
        </p:txBody>
      </p:sp>
      <p:pic>
        <p:nvPicPr>
          <p:cNvPr id="13315" name="Picture 3"/>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219075" y="855663"/>
            <a:ext cx="11693525" cy="5751512"/>
          </a:xfrm>
          <a:ln>
            <a:solidFill>
              <a:schemeClr val="bg1"/>
            </a:solidFill>
            <a:miter lim="800000"/>
            <a:headEnd/>
            <a:tailEnd/>
          </a:ln>
        </p:spPr>
      </p:pic>
    </p:spTree>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Placeholder 2"/>
          <p:cNvSpPr>
            <a:spLocks noGrp="1"/>
          </p:cNvSpPr>
          <p:nvPr>
            <p:ph type="body" idx="1"/>
          </p:nvPr>
        </p:nvSpPr>
        <p:spPr>
          <a:xfrm>
            <a:off x="609603" y="1067529"/>
            <a:ext cx="5386388" cy="498475"/>
          </a:xfrm>
        </p:spPr>
        <p:txBody>
          <a:bodyPr>
            <a:normAutofit/>
          </a:bodyPr>
          <a:lstStyle/>
          <a:p>
            <a:pPr algn="ctr" fontAlgn="auto">
              <a:spcAft>
                <a:spcPts val="0"/>
              </a:spcAft>
              <a:buFont typeface="Wingdings 2"/>
              <a:buNone/>
              <a:defRPr/>
            </a:pPr>
            <a:r>
              <a:rPr lang="en-US" dirty="0" smtClean="0">
                <a:solidFill>
                  <a:srgbClr val="C00000"/>
                </a:solidFill>
                <a:latin typeface="Times New Roman" pitchFamily="18" charset="0"/>
                <a:cs typeface="Times New Roman" pitchFamily="18" charset="0"/>
              </a:rPr>
              <a:t>Group- A cadre</a:t>
            </a:r>
          </a:p>
        </p:txBody>
      </p:sp>
      <p:sp>
        <p:nvSpPr>
          <p:cNvPr id="2" name="Title 1"/>
          <p:cNvSpPr>
            <a:spLocks noGrp="1"/>
          </p:cNvSpPr>
          <p:nvPr>
            <p:ph type="title"/>
          </p:nvPr>
        </p:nvSpPr>
        <p:spPr>
          <a:xfrm>
            <a:off x="674691" y="274638"/>
            <a:ext cx="10310812" cy="654050"/>
          </a:xfrm>
          <a:solidFill>
            <a:schemeClr val="accent6">
              <a:lumMod val="50000"/>
            </a:schemeClr>
          </a:solidFill>
          <a:ln w="28575">
            <a:solidFill>
              <a:schemeClr val="accent2">
                <a:lumMod val="50000"/>
              </a:schemeClr>
            </a:solidFill>
          </a:ln>
        </p:spPr>
        <p:txBody>
          <a:bodyPr rtlCol="0">
            <a:scene3d>
              <a:camera prst="orthographicFront">
                <a:rot lat="0" lon="21299999" rev="0"/>
              </a:camera>
              <a:lightRig rig="threePt" dir="t"/>
            </a:scene3d>
          </a:bodyPr>
          <a:lstStyle/>
          <a:p>
            <a:pPr algn="ctr" fontAlgn="auto">
              <a:spcAft>
                <a:spcPts val="0"/>
              </a:spcAft>
              <a:defRPr/>
            </a:pPr>
            <a:r>
              <a:rPr sz="3600" b="1" dirty="0" smtClean="0">
                <a:solidFill>
                  <a:srgbClr val="FFFF99"/>
                </a:solidFill>
                <a:effectLst>
                  <a:innerShdw blurRad="50800" dist="25400" dir="13500000">
                    <a:schemeClr val="accent3">
                      <a:lumMod val="60000"/>
                      <a:lumOff val="40000"/>
                      <a:alpha val="70000"/>
                    </a:schemeClr>
                  </a:innerShdw>
                </a:effectLst>
                <a:latin typeface="Times New Roman" pitchFamily="18" charset="0"/>
                <a:cs typeface="Times New Roman" pitchFamily="18" charset="0"/>
              </a:rPr>
              <a:t>Charter of duties of Gr-A, Gr- B and Gr-C</a:t>
            </a:r>
          </a:p>
        </p:txBody>
      </p:sp>
      <p:sp>
        <p:nvSpPr>
          <p:cNvPr id="5" name="Text Placeholder 4"/>
          <p:cNvSpPr>
            <a:spLocks noGrp="1"/>
          </p:cNvSpPr>
          <p:nvPr>
            <p:ph type="body" idx="3"/>
          </p:nvPr>
        </p:nvSpPr>
        <p:spPr>
          <a:xfrm>
            <a:off x="6182446" y="993782"/>
            <a:ext cx="5389563" cy="650875"/>
          </a:xfrm>
          <a:noFill/>
        </p:spPr>
        <p:txBody>
          <a:bodyPr rtlCol="0">
            <a:normAutofit fontScale="25000" lnSpcReduction="20000"/>
          </a:bodyPr>
          <a:lstStyle/>
          <a:p>
            <a:pPr fontAlgn="auto">
              <a:spcAft>
                <a:spcPts val="0"/>
              </a:spcAft>
              <a:buFont typeface="Arial" pitchFamily="34" charset="0"/>
              <a:buNone/>
              <a:defRPr/>
            </a:pPr>
            <a:endParaRPr lang="en-US" dirty="0" smtClean="0">
              <a:solidFill>
                <a:srgbClr val="C00000"/>
              </a:solidFill>
              <a:latin typeface="Times New Roman" pitchFamily="18" charset="0"/>
              <a:cs typeface="Times New Roman" pitchFamily="18" charset="0"/>
            </a:endParaRPr>
          </a:p>
          <a:p>
            <a:pPr fontAlgn="auto">
              <a:spcAft>
                <a:spcPts val="0"/>
              </a:spcAft>
              <a:buFont typeface="Arial" pitchFamily="34" charset="0"/>
              <a:buNone/>
              <a:defRPr/>
            </a:pPr>
            <a:endParaRPr lang="en-US" dirty="0" smtClean="0">
              <a:solidFill>
                <a:srgbClr val="C00000"/>
              </a:solidFill>
              <a:latin typeface="Times New Roman" pitchFamily="18" charset="0"/>
              <a:cs typeface="Times New Roman" pitchFamily="18" charset="0"/>
            </a:endParaRPr>
          </a:p>
          <a:p>
            <a:pPr algn="ctr" fontAlgn="auto">
              <a:spcAft>
                <a:spcPts val="0"/>
              </a:spcAft>
              <a:buFont typeface="Arial" pitchFamily="34" charset="0"/>
              <a:buNone/>
              <a:defRPr/>
            </a:pPr>
            <a:r>
              <a:rPr lang="en-US" sz="9600" dirty="0" smtClean="0">
                <a:solidFill>
                  <a:srgbClr val="C00000"/>
                </a:solidFill>
                <a:latin typeface="Times New Roman" pitchFamily="18" charset="0"/>
                <a:cs typeface="Times New Roman" pitchFamily="18" charset="0"/>
              </a:rPr>
              <a:t>Group-B &amp; C cadre</a:t>
            </a:r>
          </a:p>
          <a:p>
            <a:pPr fontAlgn="auto">
              <a:spcAft>
                <a:spcPts val="0"/>
              </a:spcAft>
              <a:buFont typeface="Arial" pitchFamily="34" charset="0"/>
              <a:buNone/>
              <a:defRPr/>
            </a:pPr>
            <a:endParaRPr lang="en-US" dirty="0" smtClean="0"/>
          </a:p>
        </p:txBody>
      </p:sp>
      <p:sp>
        <p:nvSpPr>
          <p:cNvPr id="3" name="Left-Right Arrow 2"/>
          <p:cNvSpPr/>
          <p:nvPr/>
        </p:nvSpPr>
        <p:spPr>
          <a:xfrm>
            <a:off x="5486400" y="2462646"/>
            <a:ext cx="571500" cy="259773"/>
          </a:xfrm>
          <a:prstGeom prst="leftRightArrow">
            <a:avLst>
              <a:gd name="adj1" fmla="val 50000"/>
              <a:gd name="adj2" fmla="val 22000"/>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Left-Right Arrow 8"/>
          <p:cNvSpPr/>
          <p:nvPr/>
        </p:nvSpPr>
        <p:spPr>
          <a:xfrm>
            <a:off x="5498522" y="1806286"/>
            <a:ext cx="571500" cy="259773"/>
          </a:xfrm>
          <a:prstGeom prst="leftRightArrow">
            <a:avLst>
              <a:gd name="adj1" fmla="val 50000"/>
              <a:gd name="adj2" fmla="val 22000"/>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Left-Right Arrow 9"/>
          <p:cNvSpPr/>
          <p:nvPr/>
        </p:nvSpPr>
        <p:spPr>
          <a:xfrm>
            <a:off x="5498522" y="3134592"/>
            <a:ext cx="571500" cy="259773"/>
          </a:xfrm>
          <a:prstGeom prst="leftRightArrow">
            <a:avLst>
              <a:gd name="adj1" fmla="val 50000"/>
              <a:gd name="adj2" fmla="val 22000"/>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Left-Right Arrow 10"/>
          <p:cNvSpPr/>
          <p:nvPr/>
        </p:nvSpPr>
        <p:spPr>
          <a:xfrm>
            <a:off x="5498522" y="3920838"/>
            <a:ext cx="571500" cy="259773"/>
          </a:xfrm>
          <a:prstGeom prst="leftRightArrow">
            <a:avLst>
              <a:gd name="adj1" fmla="val 50000"/>
              <a:gd name="adj2" fmla="val 22000"/>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Left-Right Arrow 11"/>
          <p:cNvSpPr/>
          <p:nvPr/>
        </p:nvSpPr>
        <p:spPr>
          <a:xfrm>
            <a:off x="5552208" y="4592784"/>
            <a:ext cx="571500" cy="259773"/>
          </a:xfrm>
          <a:prstGeom prst="leftRightArrow">
            <a:avLst>
              <a:gd name="adj1" fmla="val 50000"/>
              <a:gd name="adj2" fmla="val 22000"/>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Left-Right Arrow 12"/>
          <p:cNvSpPr/>
          <p:nvPr/>
        </p:nvSpPr>
        <p:spPr>
          <a:xfrm>
            <a:off x="5552208" y="5254338"/>
            <a:ext cx="571500" cy="259773"/>
          </a:xfrm>
          <a:prstGeom prst="leftRightArrow">
            <a:avLst>
              <a:gd name="adj1" fmla="val 50000"/>
              <a:gd name="adj2" fmla="val 22000"/>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Left-Right Arrow 13"/>
          <p:cNvSpPr/>
          <p:nvPr/>
        </p:nvSpPr>
        <p:spPr>
          <a:xfrm>
            <a:off x="5552208" y="6050974"/>
            <a:ext cx="571500" cy="259773"/>
          </a:xfrm>
          <a:prstGeom prst="leftRightArrow">
            <a:avLst>
              <a:gd name="adj1" fmla="val 50000"/>
              <a:gd name="adj2" fmla="val 22000"/>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xmlns="" val="1764383626"/>
              </p:ext>
            </p:extLst>
          </p:nvPr>
        </p:nvGraphicFramePr>
        <p:xfrm>
          <a:off x="6224154" y="1631372"/>
          <a:ext cx="5850081" cy="49252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7"/>
          <p:cNvGraphicFramePr>
            <a:graphicFrameLocks noGrp="1"/>
          </p:cNvGraphicFramePr>
          <p:nvPr>
            <p:ph sz="quarter" idx="4"/>
            <p:extLst>
              <p:ext uri="{D42A27DB-BD31-4B8C-83A1-F6EECF244321}">
                <p14:modId xmlns:p14="http://schemas.microsoft.com/office/powerpoint/2010/main" xmlns="" val="61051840"/>
              </p:ext>
            </p:extLst>
          </p:nvPr>
        </p:nvGraphicFramePr>
        <p:xfrm>
          <a:off x="301336" y="1608861"/>
          <a:ext cx="4998028" cy="48837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3650394807"/>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 fill="hold"/>
                                        <p:tgtEl>
                                          <p:spTgt spid="9"/>
                                        </p:tgtEl>
                                        <p:attrNameLst>
                                          <p:attrName>ppt_w</p:attrName>
                                        </p:attrNameLst>
                                      </p:cBhvr>
                                      <p:tavLst>
                                        <p:tav tm="0">
                                          <p:val>
                                            <p:fltVal val="0"/>
                                          </p:val>
                                        </p:tav>
                                        <p:tav tm="100000">
                                          <p:val>
                                            <p:strVal val="#ppt_w"/>
                                          </p:val>
                                        </p:tav>
                                      </p:tavLst>
                                    </p:anim>
                                    <p:anim calcmode="lin" valueType="num">
                                      <p:cBhvr>
                                        <p:cTn id="8" dur="10" fill="hold"/>
                                        <p:tgtEl>
                                          <p:spTgt spid="9"/>
                                        </p:tgtEl>
                                        <p:attrNameLst>
                                          <p:attrName>ppt_h</p:attrName>
                                        </p:attrNameLst>
                                      </p:cBhvr>
                                      <p:tavLst>
                                        <p:tav tm="0">
                                          <p:val>
                                            <p:fltVal val="0"/>
                                          </p:val>
                                        </p:tav>
                                        <p:tav tm="100000">
                                          <p:val>
                                            <p:strVal val="#ppt_h"/>
                                          </p:val>
                                        </p:tav>
                                      </p:tavLst>
                                    </p:anim>
                                    <p:anim calcmode="lin" valueType="num">
                                      <p:cBhvr>
                                        <p:cTn id="9" dur="10" fill="hold"/>
                                        <p:tgtEl>
                                          <p:spTgt spid="9"/>
                                        </p:tgtEl>
                                        <p:attrNameLst>
                                          <p:attrName>style.rotation</p:attrName>
                                        </p:attrNameLst>
                                      </p:cBhvr>
                                      <p:tavLst>
                                        <p:tav tm="0">
                                          <p:val>
                                            <p:fltVal val="90"/>
                                          </p:val>
                                        </p:tav>
                                        <p:tav tm="100000">
                                          <p:val>
                                            <p:fltVal val="0"/>
                                          </p:val>
                                        </p:tav>
                                      </p:tavLst>
                                    </p:anim>
                                    <p:animEffect transition="in" filter="fade">
                                      <p:cBhvr>
                                        <p:cTn id="10" dur="1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 fill="hold"/>
                                        <p:tgtEl>
                                          <p:spTgt spid="3"/>
                                        </p:tgtEl>
                                        <p:attrNameLst>
                                          <p:attrName>ppt_w</p:attrName>
                                        </p:attrNameLst>
                                      </p:cBhvr>
                                      <p:tavLst>
                                        <p:tav tm="0">
                                          <p:val>
                                            <p:fltVal val="0"/>
                                          </p:val>
                                        </p:tav>
                                        <p:tav tm="100000">
                                          <p:val>
                                            <p:strVal val="#ppt_w"/>
                                          </p:val>
                                        </p:tav>
                                      </p:tavLst>
                                    </p:anim>
                                    <p:anim calcmode="lin" valueType="num">
                                      <p:cBhvr>
                                        <p:cTn id="16" dur="10" fill="hold"/>
                                        <p:tgtEl>
                                          <p:spTgt spid="3"/>
                                        </p:tgtEl>
                                        <p:attrNameLst>
                                          <p:attrName>ppt_h</p:attrName>
                                        </p:attrNameLst>
                                      </p:cBhvr>
                                      <p:tavLst>
                                        <p:tav tm="0">
                                          <p:val>
                                            <p:fltVal val="0"/>
                                          </p:val>
                                        </p:tav>
                                        <p:tav tm="100000">
                                          <p:val>
                                            <p:strVal val="#ppt_h"/>
                                          </p:val>
                                        </p:tav>
                                      </p:tavLst>
                                    </p:anim>
                                    <p:anim calcmode="lin" valueType="num">
                                      <p:cBhvr>
                                        <p:cTn id="17" dur="10" fill="hold"/>
                                        <p:tgtEl>
                                          <p:spTgt spid="3"/>
                                        </p:tgtEl>
                                        <p:attrNameLst>
                                          <p:attrName>style.rotation</p:attrName>
                                        </p:attrNameLst>
                                      </p:cBhvr>
                                      <p:tavLst>
                                        <p:tav tm="0">
                                          <p:val>
                                            <p:fltVal val="90"/>
                                          </p:val>
                                        </p:tav>
                                        <p:tav tm="100000">
                                          <p:val>
                                            <p:fltVal val="0"/>
                                          </p:val>
                                        </p:tav>
                                      </p:tavLst>
                                    </p:anim>
                                    <p:animEffect transition="in" filter="fade">
                                      <p:cBhvr>
                                        <p:cTn id="18" dur="1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 fill="hold"/>
                                        <p:tgtEl>
                                          <p:spTgt spid="10"/>
                                        </p:tgtEl>
                                        <p:attrNameLst>
                                          <p:attrName>ppt_w</p:attrName>
                                        </p:attrNameLst>
                                      </p:cBhvr>
                                      <p:tavLst>
                                        <p:tav tm="0">
                                          <p:val>
                                            <p:fltVal val="0"/>
                                          </p:val>
                                        </p:tav>
                                        <p:tav tm="100000">
                                          <p:val>
                                            <p:strVal val="#ppt_w"/>
                                          </p:val>
                                        </p:tav>
                                      </p:tavLst>
                                    </p:anim>
                                    <p:anim calcmode="lin" valueType="num">
                                      <p:cBhvr>
                                        <p:cTn id="24" dur="10" fill="hold"/>
                                        <p:tgtEl>
                                          <p:spTgt spid="10"/>
                                        </p:tgtEl>
                                        <p:attrNameLst>
                                          <p:attrName>ppt_h</p:attrName>
                                        </p:attrNameLst>
                                      </p:cBhvr>
                                      <p:tavLst>
                                        <p:tav tm="0">
                                          <p:val>
                                            <p:fltVal val="0"/>
                                          </p:val>
                                        </p:tav>
                                        <p:tav tm="100000">
                                          <p:val>
                                            <p:strVal val="#ppt_h"/>
                                          </p:val>
                                        </p:tav>
                                      </p:tavLst>
                                    </p:anim>
                                    <p:anim calcmode="lin" valueType="num">
                                      <p:cBhvr>
                                        <p:cTn id="25" dur="10" fill="hold"/>
                                        <p:tgtEl>
                                          <p:spTgt spid="10"/>
                                        </p:tgtEl>
                                        <p:attrNameLst>
                                          <p:attrName>style.rotation</p:attrName>
                                        </p:attrNameLst>
                                      </p:cBhvr>
                                      <p:tavLst>
                                        <p:tav tm="0">
                                          <p:val>
                                            <p:fltVal val="90"/>
                                          </p:val>
                                        </p:tav>
                                        <p:tav tm="100000">
                                          <p:val>
                                            <p:fltVal val="0"/>
                                          </p:val>
                                        </p:tav>
                                      </p:tavLst>
                                    </p:anim>
                                    <p:animEffect transition="in" filter="fade">
                                      <p:cBhvr>
                                        <p:cTn id="26" dur="1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 fill="hold"/>
                                        <p:tgtEl>
                                          <p:spTgt spid="11"/>
                                        </p:tgtEl>
                                        <p:attrNameLst>
                                          <p:attrName>ppt_w</p:attrName>
                                        </p:attrNameLst>
                                      </p:cBhvr>
                                      <p:tavLst>
                                        <p:tav tm="0">
                                          <p:val>
                                            <p:fltVal val="0"/>
                                          </p:val>
                                        </p:tav>
                                        <p:tav tm="100000">
                                          <p:val>
                                            <p:strVal val="#ppt_w"/>
                                          </p:val>
                                        </p:tav>
                                      </p:tavLst>
                                    </p:anim>
                                    <p:anim calcmode="lin" valueType="num">
                                      <p:cBhvr>
                                        <p:cTn id="32" dur="10" fill="hold"/>
                                        <p:tgtEl>
                                          <p:spTgt spid="11"/>
                                        </p:tgtEl>
                                        <p:attrNameLst>
                                          <p:attrName>ppt_h</p:attrName>
                                        </p:attrNameLst>
                                      </p:cBhvr>
                                      <p:tavLst>
                                        <p:tav tm="0">
                                          <p:val>
                                            <p:fltVal val="0"/>
                                          </p:val>
                                        </p:tav>
                                        <p:tav tm="100000">
                                          <p:val>
                                            <p:strVal val="#ppt_h"/>
                                          </p:val>
                                        </p:tav>
                                      </p:tavLst>
                                    </p:anim>
                                    <p:anim calcmode="lin" valueType="num">
                                      <p:cBhvr>
                                        <p:cTn id="33" dur="10" fill="hold"/>
                                        <p:tgtEl>
                                          <p:spTgt spid="11"/>
                                        </p:tgtEl>
                                        <p:attrNameLst>
                                          <p:attrName>style.rotation</p:attrName>
                                        </p:attrNameLst>
                                      </p:cBhvr>
                                      <p:tavLst>
                                        <p:tav tm="0">
                                          <p:val>
                                            <p:fltVal val="90"/>
                                          </p:val>
                                        </p:tav>
                                        <p:tav tm="100000">
                                          <p:val>
                                            <p:fltVal val="0"/>
                                          </p:val>
                                        </p:tav>
                                      </p:tavLst>
                                    </p:anim>
                                    <p:animEffect transition="in" filter="fade">
                                      <p:cBhvr>
                                        <p:cTn id="34" dur="1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10" fill="hold"/>
                                        <p:tgtEl>
                                          <p:spTgt spid="12"/>
                                        </p:tgtEl>
                                        <p:attrNameLst>
                                          <p:attrName>ppt_w</p:attrName>
                                        </p:attrNameLst>
                                      </p:cBhvr>
                                      <p:tavLst>
                                        <p:tav tm="0">
                                          <p:val>
                                            <p:fltVal val="0"/>
                                          </p:val>
                                        </p:tav>
                                        <p:tav tm="100000">
                                          <p:val>
                                            <p:strVal val="#ppt_w"/>
                                          </p:val>
                                        </p:tav>
                                      </p:tavLst>
                                    </p:anim>
                                    <p:anim calcmode="lin" valueType="num">
                                      <p:cBhvr>
                                        <p:cTn id="40" dur="10" fill="hold"/>
                                        <p:tgtEl>
                                          <p:spTgt spid="12"/>
                                        </p:tgtEl>
                                        <p:attrNameLst>
                                          <p:attrName>ppt_h</p:attrName>
                                        </p:attrNameLst>
                                      </p:cBhvr>
                                      <p:tavLst>
                                        <p:tav tm="0">
                                          <p:val>
                                            <p:fltVal val="0"/>
                                          </p:val>
                                        </p:tav>
                                        <p:tav tm="100000">
                                          <p:val>
                                            <p:strVal val="#ppt_h"/>
                                          </p:val>
                                        </p:tav>
                                      </p:tavLst>
                                    </p:anim>
                                    <p:anim calcmode="lin" valueType="num">
                                      <p:cBhvr>
                                        <p:cTn id="41" dur="10" fill="hold"/>
                                        <p:tgtEl>
                                          <p:spTgt spid="12"/>
                                        </p:tgtEl>
                                        <p:attrNameLst>
                                          <p:attrName>style.rotation</p:attrName>
                                        </p:attrNameLst>
                                      </p:cBhvr>
                                      <p:tavLst>
                                        <p:tav tm="0">
                                          <p:val>
                                            <p:fltVal val="90"/>
                                          </p:val>
                                        </p:tav>
                                        <p:tav tm="100000">
                                          <p:val>
                                            <p:fltVal val="0"/>
                                          </p:val>
                                        </p:tav>
                                      </p:tavLst>
                                    </p:anim>
                                    <p:animEffect transition="in" filter="fade">
                                      <p:cBhvr>
                                        <p:cTn id="42" dur="1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 fill="hold"/>
                                        <p:tgtEl>
                                          <p:spTgt spid="13"/>
                                        </p:tgtEl>
                                        <p:attrNameLst>
                                          <p:attrName>ppt_w</p:attrName>
                                        </p:attrNameLst>
                                      </p:cBhvr>
                                      <p:tavLst>
                                        <p:tav tm="0">
                                          <p:val>
                                            <p:fltVal val="0"/>
                                          </p:val>
                                        </p:tav>
                                        <p:tav tm="100000">
                                          <p:val>
                                            <p:strVal val="#ppt_w"/>
                                          </p:val>
                                        </p:tav>
                                      </p:tavLst>
                                    </p:anim>
                                    <p:anim calcmode="lin" valueType="num">
                                      <p:cBhvr>
                                        <p:cTn id="48" dur="10" fill="hold"/>
                                        <p:tgtEl>
                                          <p:spTgt spid="13"/>
                                        </p:tgtEl>
                                        <p:attrNameLst>
                                          <p:attrName>ppt_h</p:attrName>
                                        </p:attrNameLst>
                                      </p:cBhvr>
                                      <p:tavLst>
                                        <p:tav tm="0">
                                          <p:val>
                                            <p:fltVal val="0"/>
                                          </p:val>
                                        </p:tav>
                                        <p:tav tm="100000">
                                          <p:val>
                                            <p:strVal val="#ppt_h"/>
                                          </p:val>
                                        </p:tav>
                                      </p:tavLst>
                                    </p:anim>
                                    <p:anim calcmode="lin" valueType="num">
                                      <p:cBhvr>
                                        <p:cTn id="49" dur="10" fill="hold"/>
                                        <p:tgtEl>
                                          <p:spTgt spid="13"/>
                                        </p:tgtEl>
                                        <p:attrNameLst>
                                          <p:attrName>style.rotation</p:attrName>
                                        </p:attrNameLst>
                                      </p:cBhvr>
                                      <p:tavLst>
                                        <p:tav tm="0">
                                          <p:val>
                                            <p:fltVal val="90"/>
                                          </p:val>
                                        </p:tav>
                                        <p:tav tm="100000">
                                          <p:val>
                                            <p:fltVal val="0"/>
                                          </p:val>
                                        </p:tav>
                                      </p:tavLst>
                                    </p:anim>
                                    <p:animEffect transition="in" filter="fade">
                                      <p:cBhvr>
                                        <p:cTn id="50" dur="1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10" fill="hold"/>
                                        <p:tgtEl>
                                          <p:spTgt spid="14"/>
                                        </p:tgtEl>
                                        <p:attrNameLst>
                                          <p:attrName>ppt_w</p:attrName>
                                        </p:attrNameLst>
                                      </p:cBhvr>
                                      <p:tavLst>
                                        <p:tav tm="0">
                                          <p:val>
                                            <p:fltVal val="0"/>
                                          </p:val>
                                        </p:tav>
                                        <p:tav tm="100000">
                                          <p:val>
                                            <p:strVal val="#ppt_w"/>
                                          </p:val>
                                        </p:tav>
                                      </p:tavLst>
                                    </p:anim>
                                    <p:anim calcmode="lin" valueType="num">
                                      <p:cBhvr>
                                        <p:cTn id="56" dur="10" fill="hold"/>
                                        <p:tgtEl>
                                          <p:spTgt spid="14"/>
                                        </p:tgtEl>
                                        <p:attrNameLst>
                                          <p:attrName>ppt_h</p:attrName>
                                        </p:attrNameLst>
                                      </p:cBhvr>
                                      <p:tavLst>
                                        <p:tav tm="0">
                                          <p:val>
                                            <p:fltVal val="0"/>
                                          </p:val>
                                        </p:tav>
                                        <p:tav tm="100000">
                                          <p:val>
                                            <p:strVal val="#ppt_h"/>
                                          </p:val>
                                        </p:tav>
                                      </p:tavLst>
                                    </p:anim>
                                    <p:anim calcmode="lin" valueType="num">
                                      <p:cBhvr>
                                        <p:cTn id="57" dur="10" fill="hold"/>
                                        <p:tgtEl>
                                          <p:spTgt spid="14"/>
                                        </p:tgtEl>
                                        <p:attrNameLst>
                                          <p:attrName>style.rotation</p:attrName>
                                        </p:attrNameLst>
                                      </p:cBhvr>
                                      <p:tavLst>
                                        <p:tav tm="0">
                                          <p:val>
                                            <p:fltVal val="90"/>
                                          </p:val>
                                        </p:tav>
                                        <p:tav tm="100000">
                                          <p:val>
                                            <p:fltVal val="0"/>
                                          </p:val>
                                        </p:tav>
                                      </p:tavLst>
                                    </p:anim>
                                    <p:animEffect transition="in" filter="fade">
                                      <p:cBhvr>
                                        <p:cTn id="58" dur="1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3741738" y="2814638"/>
            <a:ext cx="1841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hangingPunct="0"/>
            <a:endParaRPr lang="en-US"/>
          </a:p>
        </p:txBody>
      </p:sp>
      <p:grpSp>
        <p:nvGrpSpPr>
          <p:cNvPr id="5" name="Group 4"/>
          <p:cNvGrpSpPr/>
          <p:nvPr/>
        </p:nvGrpSpPr>
        <p:grpSpPr>
          <a:xfrm>
            <a:off x="8502145" y="884818"/>
            <a:ext cx="2574564" cy="5515981"/>
            <a:chOff x="7876164" y="1092638"/>
            <a:chExt cx="2608263" cy="5567936"/>
          </a:xfrm>
        </p:grpSpPr>
        <p:graphicFrame>
          <p:nvGraphicFramePr>
            <p:cNvPr id="14" name="Diagram 13"/>
            <p:cNvGraphicFramePr/>
            <p:nvPr>
              <p:extLst>
                <p:ext uri="{D42A27DB-BD31-4B8C-83A1-F6EECF244321}">
                  <p14:modId xmlns:p14="http://schemas.microsoft.com/office/powerpoint/2010/main" xmlns="" val="4272839126"/>
                </p:ext>
              </p:extLst>
            </p:nvPr>
          </p:nvGraphicFramePr>
          <p:xfrm>
            <a:off x="7876164" y="1092638"/>
            <a:ext cx="2608263" cy="55679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Down Arrow 17"/>
            <p:cNvSpPr/>
            <p:nvPr/>
          </p:nvSpPr>
          <p:spPr>
            <a:xfrm>
              <a:off x="8930049" y="2545487"/>
              <a:ext cx="484187" cy="2006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7" name="Down Arrow 16"/>
            <p:cNvSpPr/>
            <p:nvPr/>
          </p:nvSpPr>
          <p:spPr>
            <a:xfrm>
              <a:off x="8995569" y="4464771"/>
              <a:ext cx="484187" cy="2698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grpSp>
      <p:grpSp>
        <p:nvGrpSpPr>
          <p:cNvPr id="23" name="Group 22"/>
          <p:cNvGrpSpPr/>
          <p:nvPr/>
        </p:nvGrpSpPr>
        <p:grpSpPr>
          <a:xfrm>
            <a:off x="1179368" y="862446"/>
            <a:ext cx="2746520" cy="5517573"/>
            <a:chOff x="1179368" y="862446"/>
            <a:chExt cx="2746520" cy="5517573"/>
          </a:xfrm>
        </p:grpSpPr>
        <p:grpSp>
          <p:nvGrpSpPr>
            <p:cNvPr id="7" name="Group 6"/>
            <p:cNvGrpSpPr/>
            <p:nvPr/>
          </p:nvGrpSpPr>
          <p:grpSpPr>
            <a:xfrm>
              <a:off x="1179368" y="862446"/>
              <a:ext cx="2746520" cy="5517573"/>
              <a:chOff x="1179368" y="862446"/>
              <a:chExt cx="2746520" cy="5517573"/>
            </a:xfrm>
          </p:grpSpPr>
          <p:sp>
            <p:nvSpPr>
              <p:cNvPr id="10" name="Freeform 9"/>
              <p:cNvSpPr/>
              <p:nvPr/>
            </p:nvSpPr>
            <p:spPr>
              <a:xfrm>
                <a:off x="1179368" y="862446"/>
                <a:ext cx="2746520" cy="5517573"/>
              </a:xfrm>
              <a:custGeom>
                <a:avLst/>
                <a:gdLst>
                  <a:gd name="connsiteX0" fmla="*/ 0 w 2746520"/>
                  <a:gd name="connsiteY0" fmla="*/ 274652 h 5517573"/>
                  <a:gd name="connsiteX1" fmla="*/ 274652 w 2746520"/>
                  <a:gd name="connsiteY1" fmla="*/ 0 h 5517573"/>
                  <a:gd name="connsiteX2" fmla="*/ 2471868 w 2746520"/>
                  <a:gd name="connsiteY2" fmla="*/ 0 h 5517573"/>
                  <a:gd name="connsiteX3" fmla="*/ 2746520 w 2746520"/>
                  <a:gd name="connsiteY3" fmla="*/ 274652 h 5517573"/>
                  <a:gd name="connsiteX4" fmla="*/ 2746520 w 2746520"/>
                  <a:gd name="connsiteY4" fmla="*/ 5242921 h 5517573"/>
                  <a:gd name="connsiteX5" fmla="*/ 2471868 w 2746520"/>
                  <a:gd name="connsiteY5" fmla="*/ 5517573 h 5517573"/>
                  <a:gd name="connsiteX6" fmla="*/ 274652 w 2746520"/>
                  <a:gd name="connsiteY6" fmla="*/ 5517573 h 5517573"/>
                  <a:gd name="connsiteX7" fmla="*/ 0 w 2746520"/>
                  <a:gd name="connsiteY7" fmla="*/ 5242921 h 5517573"/>
                  <a:gd name="connsiteX8" fmla="*/ 0 w 2746520"/>
                  <a:gd name="connsiteY8" fmla="*/ 274652 h 551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6520" h="5517573">
                    <a:moveTo>
                      <a:pt x="0" y="274652"/>
                    </a:moveTo>
                    <a:cubicBezTo>
                      <a:pt x="0" y="122966"/>
                      <a:pt x="122966" y="0"/>
                      <a:pt x="274652" y="0"/>
                    </a:cubicBezTo>
                    <a:lnTo>
                      <a:pt x="2471868" y="0"/>
                    </a:lnTo>
                    <a:cubicBezTo>
                      <a:pt x="2623554" y="0"/>
                      <a:pt x="2746520" y="122966"/>
                      <a:pt x="2746520" y="274652"/>
                    </a:cubicBezTo>
                    <a:lnTo>
                      <a:pt x="2746520" y="5242921"/>
                    </a:lnTo>
                    <a:cubicBezTo>
                      <a:pt x="2746520" y="5394607"/>
                      <a:pt x="2623554" y="5517573"/>
                      <a:pt x="2471868" y="5517573"/>
                    </a:cubicBezTo>
                    <a:lnTo>
                      <a:pt x="274652" y="5517573"/>
                    </a:lnTo>
                    <a:cubicBezTo>
                      <a:pt x="122966" y="5517573"/>
                      <a:pt x="0" y="5394607"/>
                      <a:pt x="0" y="5242921"/>
                    </a:cubicBezTo>
                    <a:lnTo>
                      <a:pt x="0" y="274652"/>
                    </a:lnTo>
                    <a:close/>
                  </a:path>
                </a:pathLst>
              </a:custGeom>
              <a:scene3d>
                <a:camera prst="orthographicFront">
                  <a:rot lat="0" lon="0" rev="0"/>
                </a:camera>
                <a:lightRig rig="contrasting" dir="t">
                  <a:rot lat="0" lon="0" rev="1200000"/>
                </a:lightRig>
              </a:scene3d>
              <a:sp3d z="-300000" prstMaterial="plastic"/>
            </p:spPr>
            <p:style>
              <a:lnRef idx="1">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3938502" numCol="1" spcCol="1270" anchor="ctr" anchorCtr="0">
                <a:noAutofit/>
              </a:bodyPr>
              <a:lstStyle/>
              <a:p>
                <a:pPr lvl="0" algn="ctr" defTabSz="889000">
                  <a:spcBef>
                    <a:spcPct val="0"/>
                  </a:spcBef>
                  <a:spcAft>
                    <a:spcPts val="0"/>
                  </a:spcAft>
                </a:pPr>
                <a:r>
                  <a:rPr lang="en-US" sz="2000" b="1" i="1" kern="1200" dirty="0" smtClean="0">
                    <a:latin typeface="Times New Roman" pitchFamily="18" charset="0"/>
                    <a:cs typeface="Times New Roman" pitchFamily="18" charset="0"/>
                  </a:rPr>
                  <a:t>Group-A officers</a:t>
                </a:r>
              </a:p>
              <a:p>
                <a:pPr lvl="0" algn="ctr" defTabSz="889000">
                  <a:spcBef>
                    <a:spcPct val="0"/>
                  </a:spcBef>
                  <a:spcAft>
                    <a:spcPts val="0"/>
                  </a:spcAft>
                </a:pPr>
                <a:r>
                  <a:rPr lang="en-US" sz="2000" b="1" i="1" kern="1200" dirty="0" smtClean="0">
                    <a:latin typeface="Times New Roman" pitchFamily="18" charset="0"/>
                    <a:cs typeface="Times New Roman" pitchFamily="18" charset="0"/>
                  </a:rPr>
                  <a:t>GP-Rs. 5400/-</a:t>
                </a:r>
              </a:p>
              <a:p>
                <a:pPr lvl="0" algn="ctr" defTabSz="889000">
                  <a:spcBef>
                    <a:spcPct val="0"/>
                  </a:spcBef>
                  <a:spcAft>
                    <a:spcPts val="0"/>
                  </a:spcAft>
                </a:pPr>
                <a:r>
                  <a:rPr lang="en-US" sz="2000" b="1" i="1" kern="1200" dirty="0" smtClean="0">
                    <a:latin typeface="Times New Roman" pitchFamily="18" charset="0"/>
                    <a:cs typeface="Times New Roman" pitchFamily="18" charset="0"/>
                  </a:rPr>
                  <a:t>With M. Sc </a:t>
                </a:r>
              </a:p>
              <a:p>
                <a:pPr lvl="0" algn="ctr" defTabSz="889000">
                  <a:spcBef>
                    <a:spcPct val="0"/>
                  </a:spcBef>
                  <a:spcAft>
                    <a:spcPts val="0"/>
                  </a:spcAft>
                </a:pPr>
                <a:r>
                  <a:rPr lang="en-US" sz="2000" b="1" i="1" kern="1200" dirty="0" smtClean="0">
                    <a:latin typeface="Times New Roman" pitchFamily="18" charset="0"/>
                    <a:cs typeface="Times New Roman" pitchFamily="18" charset="0"/>
                  </a:rPr>
                  <a:t>(</a:t>
                </a:r>
                <a:r>
                  <a:rPr lang="en-US" b="1" i="1" kern="1200" dirty="0" smtClean="0">
                    <a:latin typeface="Times New Roman" pitchFamily="18" charset="0"/>
                    <a:cs typeface="Times New Roman" pitchFamily="18" charset="0"/>
                  </a:rPr>
                  <a:t>Second Class</a:t>
                </a:r>
                <a:r>
                  <a:rPr lang="en-US" sz="2000" b="1" i="1" kern="1200" dirty="0" smtClean="0">
                    <a:latin typeface="Times New Roman" pitchFamily="18" charset="0"/>
                    <a:cs typeface="Times New Roman" pitchFamily="18" charset="0"/>
                  </a:rPr>
                  <a:t>)</a:t>
                </a:r>
                <a:endParaRPr lang="en-US" sz="2000" b="1" i="1" kern="1200" dirty="0">
                  <a:latin typeface="Times New Roman" pitchFamily="18" charset="0"/>
                  <a:cs typeface="Times New Roman" pitchFamily="18" charset="0"/>
                </a:endParaRPr>
              </a:p>
            </p:txBody>
          </p:sp>
          <p:sp>
            <p:nvSpPr>
              <p:cNvPr id="15" name="Freeform 14"/>
              <p:cNvSpPr/>
              <p:nvPr/>
            </p:nvSpPr>
            <p:spPr>
              <a:xfrm>
                <a:off x="1454019" y="2519334"/>
                <a:ext cx="2197216" cy="1663623"/>
              </a:xfrm>
              <a:custGeom>
                <a:avLst/>
                <a:gdLst>
                  <a:gd name="connsiteX0" fmla="*/ 0 w 2197216"/>
                  <a:gd name="connsiteY0" fmla="*/ 166362 h 1663623"/>
                  <a:gd name="connsiteX1" fmla="*/ 166362 w 2197216"/>
                  <a:gd name="connsiteY1" fmla="*/ 0 h 1663623"/>
                  <a:gd name="connsiteX2" fmla="*/ 2030854 w 2197216"/>
                  <a:gd name="connsiteY2" fmla="*/ 0 h 1663623"/>
                  <a:gd name="connsiteX3" fmla="*/ 2197216 w 2197216"/>
                  <a:gd name="connsiteY3" fmla="*/ 166362 h 1663623"/>
                  <a:gd name="connsiteX4" fmla="*/ 2197216 w 2197216"/>
                  <a:gd name="connsiteY4" fmla="*/ 1497261 h 1663623"/>
                  <a:gd name="connsiteX5" fmla="*/ 2030854 w 2197216"/>
                  <a:gd name="connsiteY5" fmla="*/ 1663623 h 1663623"/>
                  <a:gd name="connsiteX6" fmla="*/ 166362 w 2197216"/>
                  <a:gd name="connsiteY6" fmla="*/ 1663623 h 1663623"/>
                  <a:gd name="connsiteX7" fmla="*/ 0 w 2197216"/>
                  <a:gd name="connsiteY7" fmla="*/ 1497261 h 1663623"/>
                  <a:gd name="connsiteX8" fmla="*/ 0 w 2197216"/>
                  <a:gd name="connsiteY8" fmla="*/ 166362 h 1663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7216" h="1663623">
                    <a:moveTo>
                      <a:pt x="0" y="166362"/>
                    </a:moveTo>
                    <a:cubicBezTo>
                      <a:pt x="0" y="74483"/>
                      <a:pt x="74483" y="0"/>
                      <a:pt x="166362" y="0"/>
                    </a:cubicBezTo>
                    <a:lnTo>
                      <a:pt x="2030854" y="0"/>
                    </a:lnTo>
                    <a:cubicBezTo>
                      <a:pt x="2122733" y="0"/>
                      <a:pt x="2197216" y="74483"/>
                      <a:pt x="2197216" y="166362"/>
                    </a:cubicBezTo>
                    <a:lnTo>
                      <a:pt x="2197216" y="1497261"/>
                    </a:lnTo>
                    <a:cubicBezTo>
                      <a:pt x="2197216" y="1589140"/>
                      <a:pt x="2122733" y="1663623"/>
                      <a:pt x="2030854" y="1663623"/>
                    </a:cubicBezTo>
                    <a:lnTo>
                      <a:pt x="166362" y="1663623"/>
                    </a:lnTo>
                    <a:cubicBezTo>
                      <a:pt x="74483" y="1663623"/>
                      <a:pt x="0" y="1589140"/>
                      <a:pt x="0" y="1497261"/>
                    </a:cubicBezTo>
                    <a:lnTo>
                      <a:pt x="0" y="166362"/>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99526" tIns="86826" rIns="99526" bIns="86826" numCol="1" spcCol="1270" anchor="ctr" anchorCtr="0">
                <a:noAutofit/>
              </a:bodyPr>
              <a:lstStyle/>
              <a:p>
                <a:pPr lvl="0" algn="ctr" defTabSz="889000">
                  <a:lnSpc>
                    <a:spcPct val="90000"/>
                  </a:lnSpc>
                  <a:spcBef>
                    <a:spcPct val="0"/>
                  </a:spcBef>
                  <a:spcAft>
                    <a:spcPct val="35000"/>
                  </a:spcAft>
                </a:pPr>
                <a:r>
                  <a:rPr lang="en-US" sz="2000" b="1" kern="1200" dirty="0" smtClean="0">
                    <a:latin typeface="Times New Roman" pitchFamily="18" charset="0"/>
                    <a:cs typeface="Times New Roman" pitchFamily="18" charset="0"/>
                  </a:rPr>
                  <a:t>Entry level official training </a:t>
                </a:r>
              </a:p>
              <a:p>
                <a:pPr lvl="0" algn="ctr" defTabSz="889000">
                  <a:lnSpc>
                    <a:spcPct val="90000"/>
                  </a:lnSpc>
                  <a:spcBef>
                    <a:spcPct val="0"/>
                  </a:spcBef>
                  <a:spcAft>
                    <a:spcPct val="35000"/>
                  </a:spcAft>
                </a:pPr>
                <a:r>
                  <a:rPr lang="en-US" sz="2000" b="1" kern="1200" dirty="0" smtClean="0">
                    <a:latin typeface="Times New Roman" pitchFamily="18" charset="0"/>
                    <a:cs typeface="Times New Roman" pitchFamily="18" charset="0"/>
                  </a:rPr>
                  <a:t>Duration-11 months</a:t>
                </a:r>
                <a:endParaRPr lang="en-US" sz="2000" b="1" kern="1200" dirty="0">
                  <a:latin typeface="Times New Roman" pitchFamily="18" charset="0"/>
                  <a:cs typeface="Times New Roman" pitchFamily="18" charset="0"/>
                </a:endParaRPr>
              </a:p>
            </p:txBody>
          </p:sp>
          <p:sp>
            <p:nvSpPr>
              <p:cNvPr id="22" name="Freeform 21"/>
              <p:cNvSpPr/>
              <p:nvPr/>
            </p:nvSpPr>
            <p:spPr>
              <a:xfrm>
                <a:off x="1441869" y="4616692"/>
                <a:ext cx="2197216" cy="1663623"/>
              </a:xfrm>
              <a:custGeom>
                <a:avLst/>
                <a:gdLst>
                  <a:gd name="connsiteX0" fmla="*/ 0 w 2197216"/>
                  <a:gd name="connsiteY0" fmla="*/ 166362 h 1663623"/>
                  <a:gd name="connsiteX1" fmla="*/ 166362 w 2197216"/>
                  <a:gd name="connsiteY1" fmla="*/ 0 h 1663623"/>
                  <a:gd name="connsiteX2" fmla="*/ 2030854 w 2197216"/>
                  <a:gd name="connsiteY2" fmla="*/ 0 h 1663623"/>
                  <a:gd name="connsiteX3" fmla="*/ 2197216 w 2197216"/>
                  <a:gd name="connsiteY3" fmla="*/ 166362 h 1663623"/>
                  <a:gd name="connsiteX4" fmla="*/ 2197216 w 2197216"/>
                  <a:gd name="connsiteY4" fmla="*/ 1497261 h 1663623"/>
                  <a:gd name="connsiteX5" fmla="*/ 2030854 w 2197216"/>
                  <a:gd name="connsiteY5" fmla="*/ 1663623 h 1663623"/>
                  <a:gd name="connsiteX6" fmla="*/ 166362 w 2197216"/>
                  <a:gd name="connsiteY6" fmla="*/ 1663623 h 1663623"/>
                  <a:gd name="connsiteX7" fmla="*/ 0 w 2197216"/>
                  <a:gd name="connsiteY7" fmla="*/ 1497261 h 1663623"/>
                  <a:gd name="connsiteX8" fmla="*/ 0 w 2197216"/>
                  <a:gd name="connsiteY8" fmla="*/ 166362 h 1663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7216" h="1663623">
                    <a:moveTo>
                      <a:pt x="0" y="166362"/>
                    </a:moveTo>
                    <a:cubicBezTo>
                      <a:pt x="0" y="74483"/>
                      <a:pt x="74483" y="0"/>
                      <a:pt x="166362" y="0"/>
                    </a:cubicBezTo>
                    <a:lnTo>
                      <a:pt x="2030854" y="0"/>
                    </a:lnTo>
                    <a:cubicBezTo>
                      <a:pt x="2122733" y="0"/>
                      <a:pt x="2197216" y="74483"/>
                      <a:pt x="2197216" y="166362"/>
                    </a:cubicBezTo>
                    <a:lnTo>
                      <a:pt x="2197216" y="1497261"/>
                    </a:lnTo>
                    <a:cubicBezTo>
                      <a:pt x="2197216" y="1589140"/>
                      <a:pt x="2122733" y="1663623"/>
                      <a:pt x="2030854" y="1663623"/>
                    </a:cubicBezTo>
                    <a:lnTo>
                      <a:pt x="166362" y="1663623"/>
                    </a:lnTo>
                    <a:cubicBezTo>
                      <a:pt x="74483" y="1663623"/>
                      <a:pt x="0" y="1589140"/>
                      <a:pt x="0" y="1497261"/>
                    </a:cubicBezTo>
                    <a:lnTo>
                      <a:pt x="0" y="166362"/>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16826439"/>
                  <a:satOff val="-8652"/>
                  <a:lumOff val="-3725"/>
                  <a:alphaOff val="0"/>
                </a:schemeClr>
              </a:fillRef>
              <a:effectRef idx="2">
                <a:schemeClr val="accent3">
                  <a:hueOff val="-16826439"/>
                  <a:satOff val="-8652"/>
                  <a:lumOff val="-3725"/>
                  <a:alphaOff val="0"/>
                </a:schemeClr>
              </a:effectRef>
              <a:fontRef idx="minor">
                <a:schemeClr val="lt1"/>
              </a:fontRef>
            </p:style>
            <p:txBody>
              <a:bodyPr spcFirstLastPara="0" vert="horz" wrap="square" lIns="99526" tIns="86826" rIns="99526" bIns="86826" numCol="1" spcCol="1270" anchor="ctr" anchorCtr="0">
                <a:noAutofit/>
              </a:bodyPr>
              <a:lstStyle/>
              <a:p>
                <a:pPr lvl="0" algn="ctr" defTabSz="889000">
                  <a:lnSpc>
                    <a:spcPct val="90000"/>
                  </a:lnSpc>
                  <a:spcBef>
                    <a:spcPct val="0"/>
                  </a:spcBef>
                  <a:spcAft>
                    <a:spcPct val="35000"/>
                  </a:spcAft>
                </a:pPr>
                <a:r>
                  <a:rPr lang="en-US" sz="2000" b="1" kern="1200" dirty="0" smtClean="0">
                    <a:latin typeface="Times New Roman" pitchFamily="18" charset="0"/>
                    <a:cs typeface="Times New Roman" pitchFamily="18" charset="0"/>
                  </a:rPr>
                  <a:t>No training thereafter. </a:t>
                </a:r>
              </a:p>
              <a:p>
                <a:pPr lvl="0" algn="ctr" defTabSz="889000">
                  <a:lnSpc>
                    <a:spcPct val="90000"/>
                  </a:lnSpc>
                  <a:spcBef>
                    <a:spcPct val="0"/>
                  </a:spcBef>
                  <a:spcAft>
                    <a:spcPct val="35000"/>
                  </a:spcAft>
                </a:pPr>
                <a:r>
                  <a:rPr lang="en-US" sz="2000" b="1" kern="1200" dirty="0" smtClean="0">
                    <a:latin typeface="Times New Roman" pitchFamily="18" charset="0"/>
                    <a:cs typeface="Times New Roman" pitchFamily="18" charset="0"/>
                  </a:rPr>
                  <a:t>Five promotions </a:t>
                </a:r>
                <a:r>
                  <a:rPr lang="en-US" sz="2000" b="1" kern="1200" dirty="0" err="1" smtClean="0">
                    <a:latin typeface="Times New Roman" pitchFamily="18" charset="0"/>
                    <a:cs typeface="Times New Roman" pitchFamily="18" charset="0"/>
                  </a:rPr>
                  <a:t>upto</a:t>
                </a:r>
                <a:r>
                  <a:rPr lang="en-US" sz="2000" b="1" kern="1200" dirty="0" smtClean="0">
                    <a:latin typeface="Times New Roman" pitchFamily="18" charset="0"/>
                    <a:cs typeface="Times New Roman" pitchFamily="18" charset="0"/>
                  </a:rPr>
                  <a:t> GP-Rs. 8900/-</a:t>
                </a:r>
                <a:endParaRPr lang="en-US" sz="2000" b="1" kern="1200" dirty="0">
                  <a:latin typeface="Times New Roman" pitchFamily="18" charset="0"/>
                  <a:cs typeface="Times New Roman" pitchFamily="18" charset="0"/>
                </a:endParaRPr>
              </a:p>
            </p:txBody>
          </p:sp>
        </p:grpSp>
        <p:sp>
          <p:nvSpPr>
            <p:cNvPr id="20" name="Down Arrow 19"/>
            <p:cNvSpPr/>
            <p:nvPr/>
          </p:nvSpPr>
          <p:spPr>
            <a:xfrm>
              <a:off x="2144279" y="2285999"/>
              <a:ext cx="609600" cy="2228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1" name="Down Arrow 20"/>
            <p:cNvSpPr/>
            <p:nvPr/>
          </p:nvSpPr>
          <p:spPr>
            <a:xfrm>
              <a:off x="2123497" y="4218612"/>
              <a:ext cx="609600" cy="3636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grpSp>
      <p:grpSp>
        <p:nvGrpSpPr>
          <p:cNvPr id="4" name="Group 3"/>
          <p:cNvGrpSpPr/>
          <p:nvPr/>
        </p:nvGrpSpPr>
        <p:grpSpPr>
          <a:xfrm>
            <a:off x="4748429" y="914402"/>
            <a:ext cx="2764199" cy="5486399"/>
            <a:chOff x="4706865" y="1101438"/>
            <a:chExt cx="2733819" cy="5538354"/>
          </a:xfrm>
        </p:grpSpPr>
        <p:graphicFrame>
          <p:nvGraphicFramePr>
            <p:cNvPr id="13" name="Diagram 12"/>
            <p:cNvGraphicFramePr/>
            <p:nvPr>
              <p:extLst>
                <p:ext uri="{D42A27DB-BD31-4B8C-83A1-F6EECF244321}">
                  <p14:modId xmlns:p14="http://schemas.microsoft.com/office/powerpoint/2010/main" xmlns="" val="4120907468"/>
                </p:ext>
              </p:extLst>
            </p:nvPr>
          </p:nvGraphicFramePr>
          <p:xfrm>
            <a:off x="4706865" y="1101438"/>
            <a:ext cx="2733819" cy="553835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Down Arrow 7"/>
            <p:cNvSpPr/>
            <p:nvPr/>
          </p:nvSpPr>
          <p:spPr>
            <a:xfrm>
              <a:off x="5831681" y="2516045"/>
              <a:ext cx="484188" cy="2444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9" name="Down Arrow 8"/>
            <p:cNvSpPr/>
            <p:nvPr/>
          </p:nvSpPr>
          <p:spPr>
            <a:xfrm>
              <a:off x="5831681" y="4499264"/>
              <a:ext cx="484188"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grpSp>
      <p:sp>
        <p:nvSpPr>
          <p:cNvPr id="2" name="Title 1"/>
          <p:cNvSpPr>
            <a:spLocks noGrp="1"/>
          </p:cNvSpPr>
          <p:nvPr>
            <p:ph type="title"/>
          </p:nvPr>
        </p:nvSpPr>
        <p:spPr>
          <a:xfrm>
            <a:off x="1431925" y="252413"/>
            <a:ext cx="9144000" cy="488950"/>
          </a:xfrm>
          <a:solidFill>
            <a:schemeClr val="bg1"/>
          </a:solidFill>
          <a:ln>
            <a:solidFill>
              <a:schemeClr val="accent3">
                <a:lumMod val="50000"/>
              </a:schemeClr>
            </a:solidFill>
          </a:ln>
        </p:spPr>
        <p:txBody>
          <a:bodyPr rtlCol="0">
            <a:noAutofit/>
          </a:bodyPr>
          <a:lstStyle/>
          <a:p>
            <a:pPr fontAlgn="auto">
              <a:spcAft>
                <a:spcPts val="0"/>
              </a:spcAft>
              <a:defRPr/>
            </a:pP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Departmental Training Policy in IMD </a:t>
            </a:r>
            <a:endParaRPr lang="en-US" sz="4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z="4500" b="1" dirty="0" smtClean="0">
                <a:solidFill>
                  <a:srgbClr val="7030A0"/>
                </a:solidFill>
              </a:rPr>
              <a:t>Disturbing Facts about policy implementation in IMD  </a:t>
            </a:r>
          </a:p>
        </p:txBody>
      </p:sp>
      <p:graphicFrame>
        <p:nvGraphicFramePr>
          <p:cNvPr id="4" name="Content Placeholder 3"/>
          <p:cNvGraphicFramePr>
            <a:graphicFrameLocks noGrp="1"/>
          </p:cNvGraphicFramePr>
          <p:nvPr>
            <p:ph idx="1"/>
          </p:nvPr>
        </p:nvGraphicFramePr>
        <p:xfrm>
          <a:off x="531223" y="1469571"/>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newsflash/>
  </p:transition>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ppt/theme/themeOverride3.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ppt/theme/themeOverride6.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Aspect</Template>
  <TotalTime>3612</TotalTime>
  <Words>2791</Words>
  <Application>Microsoft Office PowerPoint</Application>
  <PresentationFormat>Custom</PresentationFormat>
  <Paragraphs>271</Paragraphs>
  <Slides>22</Slides>
  <Notes>6</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Paper</vt:lpstr>
      <vt:lpstr>Slide 1</vt:lpstr>
      <vt:lpstr>Slide 2</vt:lpstr>
      <vt:lpstr>Global Requirement &amp; Role of IMD</vt:lpstr>
      <vt:lpstr> SERVICES PROVIDED BY IMD TO NATION </vt:lpstr>
      <vt:lpstr>Slide 5</vt:lpstr>
      <vt:lpstr>Organizational structure of IMD</vt:lpstr>
      <vt:lpstr>Charter of duties of Gr-A, Gr- B and Gr-C</vt:lpstr>
      <vt:lpstr>Departmental Training Policy in IMD </vt:lpstr>
      <vt:lpstr>Disturbing Facts about policy implementation in IMD  </vt:lpstr>
      <vt:lpstr>Status of Group-B staff Restructuring in IMD</vt:lpstr>
      <vt:lpstr> Issues not addressed in recent Restructuring  by MoES/IMD. </vt:lpstr>
      <vt:lpstr> Justification for starting GP of Rs. 4600/- for Sc. Asst. </vt:lpstr>
      <vt:lpstr>IMD’s Departmental status &amp; Duty Nature – Need for scientific/operational status &amp; classification.</vt:lpstr>
      <vt:lpstr> Non-linearity in pay-scales- Degradation of promotion prospects in IMD </vt:lpstr>
      <vt:lpstr> Demerits of GP system in IMD- Effect on promotional benefits of staff </vt:lpstr>
      <vt:lpstr>Benefits to Mechanic cadre – Most deprived cadre in IMD </vt:lpstr>
      <vt:lpstr>Restructuring of MTS – Justice to most deprived cadre.</vt:lpstr>
      <vt:lpstr>Special allowances to the staff working at Airports and International Airports</vt:lpstr>
      <vt:lpstr>Some Key financial issues in IMD</vt:lpstr>
      <vt:lpstr>(Issues to be addressed by this pay commission) Extra Duty &amp; Compensatory off </vt:lpstr>
      <vt:lpstr>Consolidated Demands</vt:lpstr>
      <vt:lpstr>Slide 22</vt:lpstr>
    </vt:vector>
  </TitlesOfParts>
  <Company>Hewlett 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Kashyap, Challa Satyanarayana</dc:creator>
  <cp:lastModifiedBy>kashyap challa</cp:lastModifiedBy>
  <cp:revision>500</cp:revision>
  <dcterms:created xsi:type="dcterms:W3CDTF">2014-10-29T15:57:21Z</dcterms:created>
  <dcterms:modified xsi:type="dcterms:W3CDTF">2015-04-26T12:12:10Z</dcterms:modified>
</cp:coreProperties>
</file>